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91" r:id="rId2"/>
    <p:sldId id="311" r:id="rId3"/>
    <p:sldId id="312" r:id="rId4"/>
    <p:sldId id="314" r:id="rId5"/>
    <p:sldId id="313" r:id="rId6"/>
    <p:sldId id="299" r:id="rId7"/>
    <p:sldId id="556" r:id="rId8"/>
    <p:sldId id="546" r:id="rId9"/>
    <p:sldId id="554" r:id="rId10"/>
    <p:sldId id="555" r:id="rId11"/>
    <p:sldId id="296" r:id="rId12"/>
    <p:sldId id="557" r:id="rId13"/>
    <p:sldId id="558" r:id="rId14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8CFAC4F0-4F02-4B27-B9E8-D8CD0594CBD6}">
          <p14:sldIdLst>
            <p14:sldId id="291"/>
          </p14:sldIdLst>
        </p14:section>
        <p14:section name="Sección 1: General" id="{98A08F70-54BC-48F0-83BF-47F788437FCC}">
          <p14:sldIdLst>
            <p14:sldId id="311"/>
            <p14:sldId id="312"/>
            <p14:sldId id="314"/>
            <p14:sldId id="313"/>
            <p14:sldId id="299"/>
            <p14:sldId id="556"/>
            <p14:sldId id="546"/>
            <p14:sldId id="554"/>
            <p14:sldId id="555"/>
            <p14:sldId id="296"/>
            <p14:sldId id="557"/>
            <p14:sldId id="5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69" userDrawn="1">
          <p15:clr>
            <a:srgbClr val="A4A3A4"/>
          </p15:clr>
        </p15:guide>
        <p15:guide id="2" pos="100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9F8"/>
    <a:srgbClr val="FF1C21"/>
    <a:srgbClr val="AC1E97"/>
    <a:srgbClr val="79737F"/>
    <a:srgbClr val="11031A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57" autoAdjust="0"/>
  </p:normalViewPr>
  <p:slideViewPr>
    <p:cSldViewPr snapToGrid="0" showGuides="1">
      <p:cViewPr varScale="1">
        <p:scale>
          <a:sx n="110" d="100"/>
          <a:sy n="110" d="100"/>
        </p:scale>
        <p:origin x="630" y="216"/>
      </p:cViewPr>
      <p:guideLst>
        <p:guide orient="horz" pos="4269"/>
        <p:guide pos="10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15760-0B9D-4962-8806-24A71FF7CB38}" type="datetimeFigureOut">
              <a:rPr lang="es-ES" smtClean="0"/>
              <a:t>13/04/2025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3F2D7-B2A1-490D-91DD-A42768B240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610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7528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97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3389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551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979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427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8955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1385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3F2D7-B2A1-490D-91DD-A42768B2402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991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60DC9-A84A-49EB-BC1A-416276AD5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E4FF66-3051-43E5-A9AE-AD4144E27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840348-78BF-4EB1-8846-6F76DB92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13/4/2025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23DBD9-25AE-44CA-B228-D2B55C8F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C0A9F2-1626-4B92-A0A5-962844A9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40043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BEDE2-56DC-4AFD-BA5A-FBDB2520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D12595-A539-4D3A-9492-88939C594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6C35B6-B771-4804-95B1-58C212BF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13/4/2025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D12ED5-7DE2-4B58-8A7A-BA3342E9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2F3D85-6F53-47AB-919B-0FD87B18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4617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05EAEE-CD86-435E-88E4-D407E59AF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F6DDF5-FD16-4BEC-9996-96CE15E4A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E9A419-D516-4FF7-B0F2-36B8DD4A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13/4/2025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023150-4149-449F-BE07-42FF15AD0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B8918-502D-4AAF-8F50-F07ADFB2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5882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9F7EA-363B-42E6-A748-88168E84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A12596-B3C6-40C2-8F94-64D6CF5F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668D16-A63B-474D-A17A-B1825733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13/4/2025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989DCD-C973-45DE-9D1F-71B2A0E5A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85FC5C-19AA-4E5E-B977-F4F62752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8205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5CC44-F0A5-40D3-B98F-821CB2FF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E23170-CF5F-43FC-877E-CFC4CBCED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A2346C-0FF2-4302-B5F8-313EF2F24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13/4/2025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E315C0-8B2F-4C00-89E9-EA966F0BC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D01BF8-3AB0-430E-8E12-1DEE8941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72356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77525-A00B-4E1D-AE33-EA09EFC8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B18612-6F3B-4648-A29A-B5AFD7769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27F12A-DAD7-4E20-A339-04F99D7C3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41E923-4B12-47EA-BE8E-95615EB94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13/4/2025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E0892D-1322-4C71-86C0-594EE083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FF2DCB-F1CF-4DAA-9E29-2646C830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5725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7E600-7206-41D6-B0DD-AE64146A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1BC684-5DC8-4F5A-83FA-2DB86F8E6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B5FED3-DD3A-403F-8C7D-06E04E42B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3F6A66-E8D5-4CC9-984D-19AF35803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647441-6D52-4CB2-A764-031BF91DF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2F5857B-DC8E-4E40-8E8D-1CABA865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13/4/2025</a:t>
            </a:fld>
            <a:endParaRPr lang="es-UY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684C110-2971-44E0-A9B7-482E6970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3BF7A2-DF7C-4942-B245-2D3726B8D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47059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22FF4-808D-4CA3-BB50-2DD6F7D0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6F50C5-D905-48FE-9F1B-5C17170B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13/4/2025</a:t>
            </a:fld>
            <a:endParaRPr lang="es-UY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400EB2-B1E1-44A5-A12C-BA6BE38F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220876-5927-4BCA-804F-1C278A95D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5224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69071AE-25DE-47FE-AC0B-BB808672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13/4/2025</a:t>
            </a:fld>
            <a:endParaRPr lang="es-UY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0B2756-8472-495D-AA99-A887675D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8FFA36-FF3C-4738-B564-BF302F69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2206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5CB59-E9AF-46C9-8F00-2C665659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CECD4B-CECE-475C-B081-2BD365587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DD20CE-F205-466E-88FB-82213468D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815D94-9017-4E41-AE4B-5061758F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13/4/2025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F921FF-39E1-449C-BA06-62582A91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95E0A-1DCE-42B9-99EA-57024480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2735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EC4EB-1FC3-439D-842B-1A60C383D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7828C1-2595-4574-BAC5-783322958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072855-98CF-410B-A0D9-FF6CE4990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E5CA49-6176-486D-8414-5EC17F62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4E0-327D-4001-842B-6143C18E08C1}" type="datetimeFigureOut">
              <a:rPr lang="es-UY" smtClean="0"/>
              <a:t>13/4/2025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0BB1CE-9BD7-4BE1-AD3C-BD2BED8C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76315A-A89D-41CF-A132-9D5A842B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6176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9510FB1-59D0-4F36-A995-AA8A38E3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171063-E9C9-4B84-85DA-5E2B1E677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8A59A-491A-46CD-B77E-A29605E41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9C4E0-327D-4001-842B-6143C18E08C1}" type="datetimeFigureOut">
              <a:rPr lang="es-UY" smtClean="0"/>
              <a:t>13/4/2025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577C0E-FBB0-4702-AF10-C8CAAF5D1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8518E4-DCE3-4BED-9D8B-6B3B93D5B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36E3E-A9DD-42E4-80DB-DC56CBE45262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70915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11" Type="http://schemas.openxmlformats.org/officeDocument/2006/relationships/image" Target="../media/image11.png"/><Relationship Id="rId5" Type="http://schemas.openxmlformats.org/officeDocument/2006/relationships/image" Target="../media/image5.gif"/><Relationship Id="rId10" Type="http://schemas.openxmlformats.org/officeDocument/2006/relationships/image" Target="../media/image10.png"/><Relationship Id="rId4" Type="http://schemas.openxmlformats.org/officeDocument/2006/relationships/image" Target="../media/image4.gif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Relationship Id="rId9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13" Type="http://schemas.openxmlformats.org/officeDocument/2006/relationships/image" Target="../media/image30.png"/><Relationship Id="rId3" Type="http://schemas.openxmlformats.org/officeDocument/2006/relationships/image" Target="../media/image20.gif"/><Relationship Id="rId7" Type="http://schemas.openxmlformats.org/officeDocument/2006/relationships/image" Target="../media/image24.gif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gif"/><Relationship Id="rId11" Type="http://schemas.openxmlformats.org/officeDocument/2006/relationships/image" Target="../media/image28.png"/><Relationship Id="rId5" Type="http://schemas.openxmlformats.org/officeDocument/2006/relationships/image" Target="../media/image22.gif"/><Relationship Id="rId15" Type="http://schemas.openxmlformats.org/officeDocument/2006/relationships/image" Target="../media/image32.gif"/><Relationship Id="rId10" Type="http://schemas.openxmlformats.org/officeDocument/2006/relationships/image" Target="../media/image27.png"/><Relationship Id="rId4" Type="http://schemas.openxmlformats.org/officeDocument/2006/relationships/image" Target="../media/image21.gif"/><Relationship Id="rId9" Type="http://schemas.openxmlformats.org/officeDocument/2006/relationships/image" Target="../media/image26.gif"/><Relationship Id="rId14" Type="http://schemas.openxmlformats.org/officeDocument/2006/relationships/image" Target="../media/image31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8.png"/><Relationship Id="rId21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17" Type="http://schemas.openxmlformats.org/officeDocument/2006/relationships/image" Target="../media/image42.jpeg"/><Relationship Id="rId2" Type="http://schemas.openxmlformats.org/officeDocument/2006/relationships/image" Target="../media/image7.png"/><Relationship Id="rId16" Type="http://schemas.openxmlformats.org/officeDocument/2006/relationships/image" Target="../media/image41.gif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.png"/><Relationship Id="rId5" Type="http://schemas.openxmlformats.org/officeDocument/2006/relationships/image" Target="../media/image11.png"/><Relationship Id="rId15" Type="http://schemas.openxmlformats.org/officeDocument/2006/relationships/image" Target="../media/image40.gif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4" Type="http://schemas.openxmlformats.org/officeDocument/2006/relationships/image" Target="../media/image10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6.png"/><Relationship Id="rId7" Type="http://schemas.openxmlformats.org/officeDocument/2006/relationships/image" Target="../media/image3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50.png"/><Relationship Id="rId7" Type="http://schemas.openxmlformats.org/officeDocument/2006/relationships/image" Target="../media/image15.gif"/><Relationship Id="rId12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gif"/><Relationship Id="rId11" Type="http://schemas.openxmlformats.org/officeDocument/2006/relationships/image" Target="../media/image26.gif"/><Relationship Id="rId5" Type="http://schemas.openxmlformats.org/officeDocument/2006/relationships/image" Target="../media/image20.gif"/><Relationship Id="rId10" Type="http://schemas.openxmlformats.org/officeDocument/2006/relationships/image" Target="../media/image22.gif"/><Relationship Id="rId4" Type="http://schemas.openxmlformats.org/officeDocument/2006/relationships/image" Target="../media/image24.gif"/><Relationship Id="rId9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568BC9E-0878-4D43-A77D-55F97351C16D}"/>
              </a:ext>
            </a:extLst>
          </p:cNvPr>
          <p:cNvGrpSpPr/>
          <p:nvPr/>
        </p:nvGrpSpPr>
        <p:grpSpPr>
          <a:xfrm>
            <a:off x="470516" y="1398483"/>
            <a:ext cx="11248008" cy="5478423"/>
            <a:chOff x="470516" y="1398483"/>
            <a:chExt cx="11248008" cy="5478423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C7CD64F-50A3-4F33-A365-73A959A3A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" t="26629" b="31484"/>
            <a:stretch/>
          </p:blipFill>
          <p:spPr>
            <a:xfrm>
              <a:off x="470516" y="2280123"/>
              <a:ext cx="11248008" cy="2324564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3F812AF4-C8EF-4723-96F9-22C89B4FE22B}"/>
                </a:ext>
              </a:extLst>
            </p:cNvPr>
            <p:cNvSpPr txBox="1"/>
            <p:nvPr/>
          </p:nvSpPr>
          <p:spPr>
            <a:xfrm>
              <a:off x="1589106" y="1398483"/>
              <a:ext cx="3266982" cy="547842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00" h="38100" prst="angle"/>
                <a:extrusionClr>
                  <a:schemeClr val="accent2"/>
                </a:extrusionClr>
              </a:sp3d>
            </a:bodyPr>
            <a:lstStyle/>
            <a:p>
              <a:pPr algn="ctr"/>
              <a:r>
                <a:rPr lang="es-UY" sz="35000" b="1" dirty="0">
                  <a:solidFill>
                    <a:schemeClr val="accent4"/>
                  </a:solidFill>
                  <a:latin typeface="The Centurion" pitchFamily="50" charset="0"/>
                </a:rPr>
                <a:t>U</a:t>
              </a:r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BACC54A2-E4D5-4C8D-B215-4D73A02374C0}"/>
                </a:ext>
              </a:extLst>
            </p:cNvPr>
            <p:cNvGrpSpPr/>
            <p:nvPr/>
          </p:nvGrpSpPr>
          <p:grpSpPr>
            <a:xfrm>
              <a:off x="2618899" y="2280123"/>
              <a:ext cx="7865621" cy="3207649"/>
              <a:chOff x="4181372" y="2289001"/>
              <a:chExt cx="7865621" cy="3207649"/>
            </a:xfrm>
          </p:grpSpPr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9B67060-482F-4D93-BAEC-07AF99D7EEAE}"/>
                  </a:ext>
                </a:extLst>
              </p:cNvPr>
              <p:cNvSpPr txBox="1"/>
              <p:nvPr/>
            </p:nvSpPr>
            <p:spPr>
              <a:xfrm>
                <a:off x="8780011" y="2289001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ania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A4A4CEC-67A5-4E3E-A792-9704B9C91E58}"/>
                  </a:ext>
                </a:extLst>
              </p:cNvPr>
              <p:cNvSpPr txBox="1"/>
              <p:nvPr/>
            </p:nvSpPr>
            <p:spPr>
              <a:xfrm>
                <a:off x="6187734" y="284977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V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E3079CB-1B33-4C2C-946B-6B7EF5C9C2C5}"/>
                  </a:ext>
                </a:extLst>
              </p:cNvPr>
              <p:cNvSpPr txBox="1"/>
              <p:nvPr/>
            </p:nvSpPr>
            <p:spPr>
              <a:xfrm>
                <a:off x="4181372" y="2297882"/>
                <a:ext cx="3266982" cy="26468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00" h="38100" prst="angle"/>
                  <a:extrusionClr>
                    <a:schemeClr val="accent2"/>
                  </a:extrusionClr>
                </a:sp3d>
              </a:bodyPr>
              <a:lstStyle/>
              <a:p>
                <a:pPr algn="ctr"/>
                <a:r>
                  <a:rPr lang="es-UY" sz="16600" b="1" dirty="0">
                    <a:solidFill>
                      <a:schemeClr val="accent5"/>
                    </a:solidFill>
                    <a:latin typeface="The Centurion" pitchFamily="50" charset="0"/>
                  </a:rPr>
                  <a:t>ru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1255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Combos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D8ACC02-73CA-4CC3-BDC5-18E988019702}"/>
              </a:ext>
            </a:extLst>
          </p:cNvPr>
          <p:cNvSpPr txBox="1"/>
          <p:nvPr/>
        </p:nvSpPr>
        <p:spPr>
          <a:xfrm>
            <a:off x="159798" y="3355764"/>
            <a:ext cx="3465280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 err="1">
                <a:solidFill>
                  <a:schemeClr val="bg1"/>
                </a:solidFill>
              </a:rPr>
              <a:t>Clank</a:t>
            </a:r>
            <a:r>
              <a:rPr lang="es-UY" dirty="0">
                <a:solidFill>
                  <a:schemeClr val="bg1"/>
                </a:solidFill>
              </a:rPr>
              <a:t> – la mecánica que se produce al impactar con la Hitbox del jugador y la del enemigo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DE31681-9F0B-4358-BB56-7B2E62AF1558}"/>
              </a:ext>
            </a:extLst>
          </p:cNvPr>
          <p:cNvSpPr txBox="1"/>
          <p:nvPr/>
        </p:nvSpPr>
        <p:spPr>
          <a:xfrm>
            <a:off x="159798" y="4433760"/>
            <a:ext cx="3465280" cy="203132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Hitbox Metal – La Hitbox genera un arma blanca</a:t>
            </a:r>
          </a:p>
          <a:p>
            <a:pPr algn="ctr"/>
            <a:endParaRPr lang="es-UY" dirty="0">
              <a:solidFill>
                <a:schemeClr val="bg1"/>
              </a:solidFill>
            </a:endParaRPr>
          </a:p>
          <a:p>
            <a:pPr algn="ctr"/>
            <a:r>
              <a:rPr lang="es-UY" dirty="0">
                <a:solidFill>
                  <a:schemeClr val="bg1"/>
                </a:solidFill>
              </a:rPr>
              <a:t>Hitbox Poncho – La Hitbox que genera un poncho</a:t>
            </a:r>
          </a:p>
          <a:p>
            <a:pPr algn="ctr"/>
            <a:endParaRPr lang="es-UY" dirty="0">
              <a:solidFill>
                <a:schemeClr val="bg1"/>
              </a:solidFill>
            </a:endParaRPr>
          </a:p>
          <a:p>
            <a:pPr algn="ctr"/>
            <a:r>
              <a:rPr lang="es-UY" dirty="0">
                <a:solidFill>
                  <a:schemeClr val="bg1"/>
                </a:solidFill>
              </a:rPr>
              <a:t>Hitbox Poncho – Hitbox normal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8CA3D80-C0B8-465A-9BE4-84C69D2A45CC}"/>
              </a:ext>
            </a:extLst>
          </p:cNvPr>
          <p:cNvSpPr txBox="1"/>
          <p:nvPr/>
        </p:nvSpPr>
        <p:spPr>
          <a:xfrm>
            <a:off x="3769500" y="3355764"/>
            <a:ext cx="5404323" cy="203132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Interacciones</a:t>
            </a:r>
          </a:p>
          <a:p>
            <a:pPr algn="just"/>
            <a:r>
              <a:rPr lang="es-UY" dirty="0">
                <a:solidFill>
                  <a:schemeClr val="bg1"/>
                </a:solidFill>
              </a:rPr>
              <a:t>Metal x Metal – Hitstun extendido, el mismo que el enemigo, programado para que el jugador y el enemigo se recuperen al vez. Se puede ganar si el ataque es cargado.</a:t>
            </a:r>
          </a:p>
          <a:p>
            <a:pPr algn="just"/>
            <a:r>
              <a:rPr lang="es-UY" dirty="0">
                <a:solidFill>
                  <a:schemeClr val="bg1"/>
                </a:solidFill>
              </a:rPr>
              <a:t>Metal x Poncho – Hitstun medio, el de poncho se recupera primero. Si cargado desorienta al enemigo.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B586ED-76DF-49D2-80AD-21B740FE354A}"/>
              </a:ext>
            </a:extLst>
          </p:cNvPr>
          <p:cNvSpPr txBox="1"/>
          <p:nvPr/>
        </p:nvSpPr>
        <p:spPr>
          <a:xfrm>
            <a:off x="159798" y="1242818"/>
            <a:ext cx="4447037" cy="147732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Flow del combate – Los ataques normales si se fallan deben tener alta recuperación, a su vez se tiene que alentar a usar el poncho para aturdir en estas situaciones. </a:t>
            </a:r>
          </a:p>
          <a:p>
            <a:pPr algn="ctr"/>
            <a:r>
              <a:rPr lang="es-UY" dirty="0">
                <a:solidFill>
                  <a:schemeClr val="bg1"/>
                </a:solidFill>
              </a:rPr>
              <a:t>Tanto al jugador como a la IA. 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330E33A-1ACE-4507-9CD2-D25017B6A31E}"/>
              </a:ext>
            </a:extLst>
          </p:cNvPr>
          <p:cNvSpPr txBox="1"/>
          <p:nvPr/>
        </p:nvSpPr>
        <p:spPr>
          <a:xfrm>
            <a:off x="4726787" y="1242818"/>
            <a:ext cx="4447037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Ataque poncho hacia arriba– Gira el poncho en si mismo y obliga a retroceder a los enemigos.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9DC8560-6C71-43C8-B57F-F9143A44AE7F}"/>
              </a:ext>
            </a:extLst>
          </p:cNvPr>
          <p:cNvSpPr txBox="1"/>
          <p:nvPr/>
        </p:nvSpPr>
        <p:spPr>
          <a:xfrm>
            <a:off x="4726786" y="2258481"/>
            <a:ext cx="4447037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Ataque arma blanca adelante – Una estocada que si el enemigo fue desarmado por el ataque anterior, hace </a:t>
            </a:r>
            <a:r>
              <a:rPr lang="es-UY" dirty="0" err="1">
                <a:solidFill>
                  <a:schemeClr val="bg1"/>
                </a:solidFill>
              </a:rPr>
              <a:t>one</a:t>
            </a:r>
            <a:r>
              <a:rPr lang="es-UY" dirty="0">
                <a:solidFill>
                  <a:schemeClr val="bg1"/>
                </a:solidFill>
              </a:rPr>
              <a:t> </a:t>
            </a:r>
            <a:r>
              <a:rPr lang="es-UY" dirty="0" err="1">
                <a:solidFill>
                  <a:schemeClr val="bg1"/>
                </a:solidFill>
              </a:rPr>
              <a:t>shot</a:t>
            </a:r>
            <a:r>
              <a:rPr lang="es-UY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A92DC70-D46C-4947-90D8-6E1F39C2D87A}"/>
              </a:ext>
            </a:extLst>
          </p:cNvPr>
          <p:cNvSpPr txBox="1"/>
          <p:nvPr/>
        </p:nvSpPr>
        <p:spPr>
          <a:xfrm>
            <a:off x="9293774" y="1242818"/>
            <a:ext cx="2734491" cy="2308324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Estados</a:t>
            </a:r>
          </a:p>
          <a:p>
            <a:pPr marL="285750" indent="-285750" algn="just">
              <a:buFontTx/>
              <a:buChar char="-"/>
            </a:pPr>
            <a:r>
              <a:rPr lang="es-UY" dirty="0">
                <a:solidFill>
                  <a:schemeClr val="bg1"/>
                </a:solidFill>
              </a:rPr>
              <a:t>Normal</a:t>
            </a:r>
          </a:p>
          <a:p>
            <a:pPr marL="285750" indent="-285750" algn="just">
              <a:buFontTx/>
              <a:buChar char="-"/>
            </a:pPr>
            <a:r>
              <a:rPr lang="es-UY" dirty="0">
                <a:solidFill>
                  <a:schemeClr val="bg1"/>
                </a:solidFill>
              </a:rPr>
              <a:t>Retroceder</a:t>
            </a:r>
          </a:p>
          <a:p>
            <a:pPr marL="285750" indent="-285750" algn="just">
              <a:buFontTx/>
              <a:buChar char="-"/>
            </a:pPr>
            <a:r>
              <a:rPr lang="es-UY" dirty="0" err="1">
                <a:solidFill>
                  <a:schemeClr val="bg1"/>
                </a:solidFill>
              </a:rPr>
              <a:t>One</a:t>
            </a:r>
            <a:r>
              <a:rPr lang="es-UY" dirty="0">
                <a:solidFill>
                  <a:schemeClr val="bg1"/>
                </a:solidFill>
              </a:rPr>
              <a:t> </a:t>
            </a:r>
            <a:r>
              <a:rPr lang="es-UY" dirty="0" err="1">
                <a:solidFill>
                  <a:schemeClr val="bg1"/>
                </a:solidFill>
              </a:rPr>
              <a:t>Shot</a:t>
            </a:r>
            <a:endParaRPr lang="es-UY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s-UY" dirty="0">
                <a:solidFill>
                  <a:schemeClr val="bg1"/>
                </a:solidFill>
              </a:rPr>
              <a:t>Desorientado</a:t>
            </a:r>
          </a:p>
          <a:p>
            <a:pPr marL="285750" indent="-285750" algn="just">
              <a:buFontTx/>
              <a:buChar char="-"/>
            </a:pPr>
            <a:r>
              <a:rPr lang="es-UY" dirty="0">
                <a:solidFill>
                  <a:schemeClr val="bg1"/>
                </a:solidFill>
              </a:rPr>
              <a:t>Atrapado</a:t>
            </a:r>
          </a:p>
          <a:p>
            <a:pPr marL="285750" indent="-285750" algn="just">
              <a:buFontTx/>
              <a:buChar char="-"/>
            </a:pPr>
            <a:r>
              <a:rPr lang="es-UY" dirty="0">
                <a:solidFill>
                  <a:schemeClr val="bg1"/>
                </a:solidFill>
              </a:rPr>
              <a:t>Caído</a:t>
            </a:r>
          </a:p>
          <a:p>
            <a:pPr marL="285750" indent="-285750" algn="just">
              <a:buFontTx/>
              <a:buChar char="-"/>
            </a:pPr>
            <a:r>
              <a:rPr lang="es-UY" dirty="0">
                <a:solidFill>
                  <a:schemeClr val="bg1"/>
                </a:solidFill>
              </a:rPr>
              <a:t>Invulnerable</a:t>
            </a:r>
          </a:p>
        </p:txBody>
      </p:sp>
    </p:spTree>
    <p:extLst>
      <p:ext uri="{BB962C8B-B14F-4D97-AF65-F5344CB8AC3E}">
        <p14:creationId xmlns:p14="http://schemas.microsoft.com/office/powerpoint/2010/main" val="2999064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Premisa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A5E5FF4-ADF4-49A2-9B0B-BF91FC05C9FF}"/>
              </a:ext>
            </a:extLst>
          </p:cNvPr>
          <p:cNvSpPr/>
          <p:nvPr/>
        </p:nvSpPr>
        <p:spPr>
          <a:xfrm>
            <a:off x="168413" y="1081294"/>
            <a:ext cx="5845305" cy="1857215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5.1 Artigas:</a:t>
            </a:r>
          </a:p>
        </p:txBody>
      </p:sp>
      <p:pic>
        <p:nvPicPr>
          <p:cNvPr id="1026" name="Picture 2" descr="José Gervasio Artigas - Wikipedia, la enciclopedia libre">
            <a:extLst>
              <a:ext uri="{FF2B5EF4-FFF2-40B4-BE49-F238E27FC236}">
                <a16:creationId xmlns:a16="http://schemas.microsoft.com/office/drawing/2014/main" id="{ECE1DF24-4D81-4259-8B97-2C61BB2BE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7" t="15184" r="15979" b="7249"/>
          <a:stretch/>
        </p:blipFill>
        <p:spPr bwMode="auto">
          <a:xfrm>
            <a:off x="6293693" y="1081294"/>
            <a:ext cx="2832552" cy="5523692"/>
          </a:xfrm>
          <a:prstGeom prst="roundRect">
            <a:avLst>
              <a:gd name="adj" fmla="val 666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éplica de espada Dada por Córdoba al proyecto de los pueblos libres  General Artigas, año 1915. Long">
            <a:extLst>
              <a:ext uri="{FF2B5EF4-FFF2-40B4-BE49-F238E27FC236}">
                <a16:creationId xmlns:a16="http://schemas.microsoft.com/office/drawing/2014/main" id="{2088AC8A-85E9-47BF-B3AD-F9BF30C77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020" y="3119099"/>
            <a:ext cx="2351187" cy="289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undefined">
            <a:extLst>
              <a:ext uri="{FF2B5EF4-FFF2-40B4-BE49-F238E27FC236}">
                <a16:creationId xmlns:a16="http://schemas.microsoft.com/office/drawing/2014/main" id="{F316FA90-F18E-403B-A3BB-AF019F468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3119099"/>
            <a:ext cx="2741211" cy="200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CE367D-1134-45A2-981D-7112D2C492B8}"/>
              </a:ext>
            </a:extLst>
          </p:cNvPr>
          <p:cNvSpPr/>
          <p:nvPr/>
        </p:nvSpPr>
        <p:spPr>
          <a:xfrm>
            <a:off x="159798" y="4886598"/>
            <a:ext cx="2741210" cy="239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/>
              <a:t>Esgrima Criollo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6467DE4-3B6B-403C-B776-10F36B055C5D}"/>
              </a:ext>
            </a:extLst>
          </p:cNvPr>
          <p:cNvSpPr/>
          <p:nvPr/>
        </p:nvSpPr>
        <p:spPr>
          <a:xfrm>
            <a:off x="3049019" y="5774432"/>
            <a:ext cx="2351188" cy="239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/>
              <a:t>Sable de Artigas</a:t>
            </a:r>
          </a:p>
        </p:txBody>
      </p:sp>
    </p:spTree>
    <p:extLst>
      <p:ext uri="{BB962C8B-B14F-4D97-AF65-F5344CB8AC3E}">
        <p14:creationId xmlns:p14="http://schemas.microsoft.com/office/powerpoint/2010/main" val="3487254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Mapa</a:t>
            </a:r>
          </a:p>
        </p:txBody>
      </p:sp>
      <p:grpSp>
        <p:nvGrpSpPr>
          <p:cNvPr id="1051" name="Grupo 1050">
            <a:extLst>
              <a:ext uri="{FF2B5EF4-FFF2-40B4-BE49-F238E27FC236}">
                <a16:creationId xmlns:a16="http://schemas.microsoft.com/office/drawing/2014/main" id="{944114F7-4A65-4AB9-9D5F-EAB76C9951F9}"/>
              </a:ext>
            </a:extLst>
          </p:cNvPr>
          <p:cNvGrpSpPr/>
          <p:nvPr/>
        </p:nvGrpSpPr>
        <p:grpSpPr>
          <a:xfrm>
            <a:off x="159798" y="1303202"/>
            <a:ext cx="6687928" cy="3281755"/>
            <a:chOff x="880578" y="3462927"/>
            <a:chExt cx="6687928" cy="3281755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E5DB8B71-90BA-4B5B-8ADC-958A9ED74C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04" t="24238" b="59111"/>
            <a:stretch/>
          </p:blipFill>
          <p:spPr>
            <a:xfrm>
              <a:off x="1595438" y="3462927"/>
              <a:ext cx="4692151" cy="3281755"/>
            </a:xfrm>
            <a:prstGeom prst="rect">
              <a:avLst/>
            </a:prstGeom>
          </p:spPr>
        </p:pic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3C93B689-DA27-4DF3-AEB9-776D9272B279}"/>
                </a:ext>
              </a:extLst>
            </p:cNvPr>
            <p:cNvGrpSpPr/>
            <p:nvPr/>
          </p:nvGrpSpPr>
          <p:grpSpPr>
            <a:xfrm>
              <a:off x="4476206" y="6346098"/>
              <a:ext cx="3092300" cy="325777"/>
              <a:chOff x="4476206" y="6346098"/>
              <a:chExt cx="3092300" cy="325777"/>
            </a:xfrm>
            <a:solidFill>
              <a:schemeClr val="bg1"/>
            </a:solidFill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92204F6-C08B-4D2D-B667-04CF2CDF97C3}"/>
                  </a:ext>
                </a:extLst>
              </p:cNvPr>
              <p:cNvSpPr txBox="1"/>
              <p:nvPr/>
            </p:nvSpPr>
            <p:spPr>
              <a:xfrm>
                <a:off x="6436392" y="6364098"/>
                <a:ext cx="1132114" cy="30777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UY" sz="1400" dirty="0"/>
                  <a:t>Montevideo</a:t>
                </a:r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EDE6F928-F94A-4E61-AA89-33A0DC575527}"/>
                  </a:ext>
                </a:extLst>
              </p:cNvPr>
              <p:cNvSpPr/>
              <p:nvPr/>
            </p:nvSpPr>
            <p:spPr>
              <a:xfrm>
                <a:off x="4476206" y="6346098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/>
              </a:p>
            </p:txBody>
          </p:sp>
          <p:cxnSp>
            <p:nvCxnSpPr>
              <p:cNvPr id="15" name="Conector: angular 14">
                <a:extLst>
                  <a:ext uri="{FF2B5EF4-FFF2-40B4-BE49-F238E27FC236}">
                    <a16:creationId xmlns:a16="http://schemas.microsoft.com/office/drawing/2014/main" id="{49D7C3B0-C427-4758-87CD-6CCBA981F124}"/>
                  </a:ext>
                </a:extLst>
              </p:cNvPr>
              <p:cNvCxnSpPr>
                <a:cxnSpLocks/>
                <a:stCxn id="12" idx="6"/>
                <a:endCxn id="13" idx="1"/>
              </p:cNvCxnSpPr>
              <p:nvPr/>
            </p:nvCxnSpPr>
            <p:spPr>
              <a:xfrm>
                <a:off x="4512206" y="6364098"/>
                <a:ext cx="1924186" cy="153889"/>
              </a:xfrm>
              <a:prstGeom prst="bentConnector3">
                <a:avLst>
                  <a:gd name="adj1" fmla="val 13864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535451F5-C7BF-48D4-A0F8-602A6539D889}"/>
                </a:ext>
              </a:extLst>
            </p:cNvPr>
            <p:cNvGrpSpPr/>
            <p:nvPr/>
          </p:nvGrpSpPr>
          <p:grpSpPr>
            <a:xfrm>
              <a:off x="4614318" y="5884433"/>
              <a:ext cx="2954188" cy="343777"/>
              <a:chOff x="4614318" y="6364098"/>
              <a:chExt cx="2954188" cy="343777"/>
            </a:xfrm>
            <a:solidFill>
              <a:schemeClr val="bg1"/>
            </a:solidFill>
          </p:grpSpPr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153F413A-5C83-4C15-89FA-D50595DEF528}"/>
                  </a:ext>
                </a:extLst>
              </p:cNvPr>
              <p:cNvSpPr txBox="1"/>
              <p:nvPr/>
            </p:nvSpPr>
            <p:spPr>
              <a:xfrm>
                <a:off x="6436392" y="6364098"/>
                <a:ext cx="1132114" cy="30777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UY" sz="1400" dirty="0"/>
                  <a:t>El Sauce</a:t>
                </a:r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DB399B15-A97F-4C74-827B-FDD1CCF4EA31}"/>
                  </a:ext>
                </a:extLst>
              </p:cNvPr>
              <p:cNvSpPr/>
              <p:nvPr/>
            </p:nvSpPr>
            <p:spPr>
              <a:xfrm>
                <a:off x="4614318" y="667187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dirty="0"/>
              </a:p>
            </p:txBody>
          </p:sp>
          <p:cxnSp>
            <p:nvCxnSpPr>
              <p:cNvPr id="30" name="Conector: angular 29">
                <a:extLst>
                  <a:ext uri="{FF2B5EF4-FFF2-40B4-BE49-F238E27FC236}">
                    <a16:creationId xmlns:a16="http://schemas.microsoft.com/office/drawing/2014/main" id="{863F4F3F-4C76-4BD5-B75F-32E7C2608769}"/>
                  </a:ext>
                </a:extLst>
              </p:cNvPr>
              <p:cNvCxnSpPr>
                <a:cxnSpLocks/>
                <a:stCxn id="29" idx="6"/>
                <a:endCxn id="28" idx="1"/>
              </p:cNvCxnSpPr>
              <p:nvPr/>
            </p:nvCxnSpPr>
            <p:spPr>
              <a:xfrm flipV="1">
                <a:off x="4650318" y="6517987"/>
                <a:ext cx="1786074" cy="171888"/>
              </a:xfrm>
              <a:prstGeom prst="bentConnector3">
                <a:avLst>
                  <a:gd name="adj1" fmla="val 50000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9BE6ADB9-4E9A-45B2-BDD5-6EE52D423529}"/>
                </a:ext>
              </a:extLst>
            </p:cNvPr>
            <p:cNvGrpSpPr/>
            <p:nvPr/>
          </p:nvGrpSpPr>
          <p:grpSpPr>
            <a:xfrm>
              <a:off x="5414418" y="4117903"/>
              <a:ext cx="2154088" cy="559220"/>
              <a:chOff x="4476206" y="5822878"/>
              <a:chExt cx="2154088" cy="559220"/>
            </a:xfrm>
            <a:solidFill>
              <a:schemeClr val="bg1"/>
            </a:solidFill>
          </p:grpSpPr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861368A7-6A0D-4312-B910-59674B134275}"/>
                  </a:ext>
                </a:extLst>
              </p:cNvPr>
              <p:cNvSpPr txBox="1"/>
              <p:nvPr/>
            </p:nvSpPr>
            <p:spPr>
              <a:xfrm>
                <a:off x="5498180" y="5822878"/>
                <a:ext cx="1132114" cy="52322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UY" sz="1400" dirty="0"/>
                  <a:t>Frontera con Brasil</a:t>
                </a:r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6FBA6C90-5B6E-4DB4-8EE9-95B94750339D}"/>
                  </a:ext>
                </a:extLst>
              </p:cNvPr>
              <p:cNvSpPr/>
              <p:nvPr/>
            </p:nvSpPr>
            <p:spPr>
              <a:xfrm>
                <a:off x="4476206" y="6346098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/>
              </a:p>
            </p:txBody>
          </p:sp>
          <p:cxnSp>
            <p:nvCxnSpPr>
              <p:cNvPr id="35" name="Conector: angular 34">
                <a:extLst>
                  <a:ext uri="{FF2B5EF4-FFF2-40B4-BE49-F238E27FC236}">
                    <a16:creationId xmlns:a16="http://schemas.microsoft.com/office/drawing/2014/main" id="{C8DE4A24-E0BB-4D97-9C8A-67E4ED30C9CF}"/>
                  </a:ext>
                </a:extLst>
              </p:cNvPr>
              <p:cNvCxnSpPr>
                <a:cxnSpLocks/>
                <a:stCxn id="34" idx="6"/>
                <a:endCxn id="33" idx="1"/>
              </p:cNvCxnSpPr>
              <p:nvPr/>
            </p:nvCxnSpPr>
            <p:spPr>
              <a:xfrm flipV="1">
                <a:off x="4512206" y="6084488"/>
                <a:ext cx="985974" cy="279610"/>
              </a:xfrm>
              <a:prstGeom prst="bentConnector3">
                <a:avLst>
                  <a:gd name="adj1" fmla="val 50000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E18FC088-F195-49A6-9525-08D85015178A}"/>
                </a:ext>
              </a:extLst>
            </p:cNvPr>
            <p:cNvGrpSpPr/>
            <p:nvPr/>
          </p:nvGrpSpPr>
          <p:grpSpPr>
            <a:xfrm>
              <a:off x="1889761" y="5902433"/>
              <a:ext cx="1538218" cy="357721"/>
              <a:chOff x="2431064" y="7743149"/>
              <a:chExt cx="1538218" cy="357721"/>
            </a:xfrm>
          </p:grpSpPr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8727525A-5ECF-4967-A3A9-9F4FEC80157B}"/>
                  </a:ext>
                </a:extLst>
              </p:cNvPr>
              <p:cNvSpPr txBox="1"/>
              <p:nvPr/>
            </p:nvSpPr>
            <p:spPr>
              <a:xfrm>
                <a:off x="2431064" y="7743149"/>
                <a:ext cx="1132114" cy="30777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UY" sz="1400" dirty="0"/>
                  <a:t>Buenos Aires</a:t>
                </a:r>
              </a:p>
            </p:txBody>
          </p:sp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2800AFA5-EE54-4337-91B7-36E00EFFFD7C}"/>
                  </a:ext>
                </a:extLst>
              </p:cNvPr>
              <p:cNvSpPr/>
              <p:nvPr/>
            </p:nvSpPr>
            <p:spPr>
              <a:xfrm>
                <a:off x="3933282" y="8064870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/>
              </a:p>
            </p:txBody>
          </p:sp>
          <p:cxnSp>
            <p:nvCxnSpPr>
              <p:cNvPr id="40" name="Conector: angular 39">
                <a:extLst>
                  <a:ext uri="{FF2B5EF4-FFF2-40B4-BE49-F238E27FC236}">
                    <a16:creationId xmlns:a16="http://schemas.microsoft.com/office/drawing/2014/main" id="{E0FFFB69-773E-4F0A-A763-9DB99D2F98A9}"/>
                  </a:ext>
                </a:extLst>
              </p:cNvPr>
              <p:cNvCxnSpPr>
                <a:cxnSpLocks/>
                <a:stCxn id="39" idx="2"/>
                <a:endCxn id="38" idx="3"/>
              </p:cNvCxnSpPr>
              <p:nvPr/>
            </p:nvCxnSpPr>
            <p:spPr>
              <a:xfrm rot="10800000">
                <a:off x="3563178" y="7897038"/>
                <a:ext cx="370104" cy="18583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16E038CD-1817-40BA-B0CD-3D749D95EC81}"/>
                </a:ext>
              </a:extLst>
            </p:cNvPr>
            <p:cNvGrpSpPr/>
            <p:nvPr/>
          </p:nvGrpSpPr>
          <p:grpSpPr>
            <a:xfrm>
              <a:off x="4466311" y="5508713"/>
              <a:ext cx="3102195" cy="751441"/>
              <a:chOff x="4614318" y="5956434"/>
              <a:chExt cx="3102195" cy="751441"/>
            </a:xfrm>
            <a:solidFill>
              <a:schemeClr val="bg1"/>
            </a:solidFill>
          </p:grpSpPr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318A268D-CAE7-468A-9479-1677FF920A09}"/>
                  </a:ext>
                </a:extLst>
              </p:cNvPr>
              <p:cNvSpPr txBox="1"/>
              <p:nvPr/>
            </p:nvSpPr>
            <p:spPr>
              <a:xfrm>
                <a:off x="6584399" y="5956434"/>
                <a:ext cx="1132114" cy="30777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UY" sz="1400" dirty="0"/>
                  <a:t>Las Piedras</a:t>
                </a:r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110D5C92-1FEF-4AE9-9E86-F8762F6C2DFD}"/>
                  </a:ext>
                </a:extLst>
              </p:cNvPr>
              <p:cNvSpPr/>
              <p:nvPr/>
            </p:nvSpPr>
            <p:spPr>
              <a:xfrm>
                <a:off x="4614318" y="667187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dirty="0"/>
              </a:p>
            </p:txBody>
          </p:sp>
          <p:cxnSp>
            <p:nvCxnSpPr>
              <p:cNvPr id="50" name="Conector: angular 49">
                <a:extLst>
                  <a:ext uri="{FF2B5EF4-FFF2-40B4-BE49-F238E27FC236}">
                    <a16:creationId xmlns:a16="http://schemas.microsoft.com/office/drawing/2014/main" id="{DE303DD7-824D-4BFD-A43B-D71D8DB2B1FA}"/>
                  </a:ext>
                </a:extLst>
              </p:cNvPr>
              <p:cNvCxnSpPr>
                <a:cxnSpLocks/>
                <a:stCxn id="49" idx="0"/>
                <a:endCxn id="48" idx="1"/>
              </p:cNvCxnSpPr>
              <p:nvPr/>
            </p:nvCxnSpPr>
            <p:spPr>
              <a:xfrm rot="5400000" flipH="1" flipV="1">
                <a:off x="5327582" y="5415059"/>
                <a:ext cx="561552" cy="1952081"/>
              </a:xfrm>
              <a:prstGeom prst="bentConnector2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DD2ADB11-51EC-4DD1-B4BF-ED884D12717D}"/>
                </a:ext>
              </a:extLst>
            </p:cNvPr>
            <p:cNvGrpSpPr/>
            <p:nvPr/>
          </p:nvGrpSpPr>
          <p:grpSpPr>
            <a:xfrm>
              <a:off x="2076266" y="3893841"/>
              <a:ext cx="1581882" cy="485672"/>
              <a:chOff x="1595236" y="4758302"/>
              <a:chExt cx="1581882" cy="485672"/>
            </a:xfrm>
            <a:solidFill>
              <a:schemeClr val="bg1"/>
            </a:solidFill>
          </p:grpSpPr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C293B47A-4D87-425A-B8A7-765DA305797E}"/>
                  </a:ext>
                </a:extLst>
              </p:cNvPr>
              <p:cNvSpPr txBox="1"/>
              <p:nvPr/>
            </p:nvSpPr>
            <p:spPr>
              <a:xfrm>
                <a:off x="1595236" y="4758302"/>
                <a:ext cx="1132114" cy="30777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UY" sz="1400" dirty="0"/>
                  <a:t>Concordia</a:t>
                </a:r>
              </a:p>
            </p:txBody>
          </p:sp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7A7C79F3-02A0-4464-992E-76E9CE0B7FA3}"/>
                  </a:ext>
                </a:extLst>
              </p:cNvPr>
              <p:cNvSpPr/>
              <p:nvPr/>
            </p:nvSpPr>
            <p:spPr>
              <a:xfrm>
                <a:off x="3141118" y="5207974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dirty="0"/>
              </a:p>
            </p:txBody>
          </p:sp>
          <p:cxnSp>
            <p:nvCxnSpPr>
              <p:cNvPr id="57" name="Conector: angular 56">
                <a:extLst>
                  <a:ext uri="{FF2B5EF4-FFF2-40B4-BE49-F238E27FC236}">
                    <a16:creationId xmlns:a16="http://schemas.microsoft.com/office/drawing/2014/main" id="{DDFBB308-BAE8-47B9-B8AE-F1C4E6F10411}"/>
                  </a:ext>
                </a:extLst>
              </p:cNvPr>
              <p:cNvCxnSpPr>
                <a:cxnSpLocks/>
                <a:stCxn id="56" idx="0"/>
                <a:endCxn id="55" idx="3"/>
              </p:cNvCxnSpPr>
              <p:nvPr/>
            </p:nvCxnSpPr>
            <p:spPr>
              <a:xfrm rot="16200000" flipV="1">
                <a:off x="2795343" y="4844199"/>
                <a:ext cx="295783" cy="431768"/>
              </a:xfrm>
              <a:prstGeom prst="bentConnector2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B14AB086-6C4B-402D-87C9-262DA0043394}"/>
                </a:ext>
              </a:extLst>
            </p:cNvPr>
            <p:cNvGrpSpPr/>
            <p:nvPr/>
          </p:nvGrpSpPr>
          <p:grpSpPr>
            <a:xfrm>
              <a:off x="4282304" y="3462928"/>
              <a:ext cx="1661101" cy="1092390"/>
              <a:chOff x="971006" y="6679153"/>
              <a:chExt cx="1661101" cy="1092390"/>
            </a:xfrm>
            <a:solidFill>
              <a:schemeClr val="bg1"/>
            </a:solidFill>
          </p:grpSpPr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82271269-51B8-46E1-9050-5FCC63845993}"/>
                  </a:ext>
                </a:extLst>
              </p:cNvPr>
              <p:cNvSpPr txBox="1"/>
              <p:nvPr/>
            </p:nvSpPr>
            <p:spPr>
              <a:xfrm>
                <a:off x="1152408" y="6679153"/>
                <a:ext cx="1479699" cy="30777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UY" sz="1400" dirty="0"/>
                  <a:t>Arroyo Guayabos</a:t>
                </a:r>
              </a:p>
            </p:txBody>
          </p:sp>
          <p:sp>
            <p:nvSpPr>
              <p:cNvPr id="68" name="Elipse 67">
                <a:extLst>
                  <a:ext uri="{FF2B5EF4-FFF2-40B4-BE49-F238E27FC236}">
                    <a16:creationId xmlns:a16="http://schemas.microsoft.com/office/drawing/2014/main" id="{391E58CF-EA09-4300-A02E-875E1707641D}"/>
                  </a:ext>
                </a:extLst>
              </p:cNvPr>
              <p:cNvSpPr/>
              <p:nvPr/>
            </p:nvSpPr>
            <p:spPr>
              <a:xfrm>
                <a:off x="971006" y="7735543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/>
              </a:p>
            </p:txBody>
          </p:sp>
          <p:cxnSp>
            <p:nvCxnSpPr>
              <p:cNvPr id="69" name="Conector: angular 68">
                <a:extLst>
                  <a:ext uri="{FF2B5EF4-FFF2-40B4-BE49-F238E27FC236}">
                    <a16:creationId xmlns:a16="http://schemas.microsoft.com/office/drawing/2014/main" id="{A5C0C346-9088-430E-8635-3C0994DA60E8}"/>
                  </a:ext>
                </a:extLst>
              </p:cNvPr>
              <p:cNvCxnSpPr>
                <a:cxnSpLocks/>
                <a:stCxn id="68" idx="6"/>
                <a:endCxn id="67" idx="1"/>
              </p:cNvCxnSpPr>
              <p:nvPr/>
            </p:nvCxnSpPr>
            <p:spPr>
              <a:xfrm flipV="1">
                <a:off x="1007006" y="6833042"/>
                <a:ext cx="145402" cy="920501"/>
              </a:xfrm>
              <a:prstGeom prst="bentConnector3">
                <a:avLst>
                  <a:gd name="adj1" fmla="val 50000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upo 77">
              <a:extLst>
                <a:ext uri="{FF2B5EF4-FFF2-40B4-BE49-F238E27FC236}">
                  <a16:creationId xmlns:a16="http://schemas.microsoft.com/office/drawing/2014/main" id="{9B9F2F1C-F665-4772-9016-010BC600E42A}"/>
                </a:ext>
              </a:extLst>
            </p:cNvPr>
            <p:cNvGrpSpPr/>
            <p:nvPr/>
          </p:nvGrpSpPr>
          <p:grpSpPr>
            <a:xfrm>
              <a:off x="1845207" y="5020883"/>
              <a:ext cx="1643244" cy="795607"/>
              <a:chOff x="-636238" y="7735543"/>
              <a:chExt cx="1643244" cy="795607"/>
            </a:xfrm>
            <a:solidFill>
              <a:schemeClr val="bg1"/>
            </a:solidFill>
          </p:grpSpPr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B5764C33-E96E-4FDD-8BD6-5C77276BE5DE}"/>
                  </a:ext>
                </a:extLst>
              </p:cNvPr>
              <p:cNvSpPr txBox="1"/>
              <p:nvPr/>
            </p:nvSpPr>
            <p:spPr>
              <a:xfrm>
                <a:off x="-636238" y="8007930"/>
                <a:ext cx="1176668" cy="52322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UY" sz="1400" dirty="0"/>
                  <a:t>Concepción del Uruguay</a:t>
                </a:r>
              </a:p>
            </p:txBody>
          </p:sp>
          <p:sp>
            <p:nvSpPr>
              <p:cNvPr id="80" name="Elipse 79">
                <a:extLst>
                  <a:ext uri="{FF2B5EF4-FFF2-40B4-BE49-F238E27FC236}">
                    <a16:creationId xmlns:a16="http://schemas.microsoft.com/office/drawing/2014/main" id="{FBC6EA96-1206-49B8-A937-AE21307EE4E6}"/>
                  </a:ext>
                </a:extLst>
              </p:cNvPr>
              <p:cNvSpPr/>
              <p:nvPr/>
            </p:nvSpPr>
            <p:spPr>
              <a:xfrm>
                <a:off x="971006" y="7735543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/>
              </a:p>
            </p:txBody>
          </p:sp>
          <p:cxnSp>
            <p:nvCxnSpPr>
              <p:cNvPr id="81" name="Conector: angular 80">
                <a:extLst>
                  <a:ext uri="{FF2B5EF4-FFF2-40B4-BE49-F238E27FC236}">
                    <a16:creationId xmlns:a16="http://schemas.microsoft.com/office/drawing/2014/main" id="{3048F486-E37E-406E-B079-B69152A918C5}"/>
                  </a:ext>
                </a:extLst>
              </p:cNvPr>
              <p:cNvCxnSpPr>
                <a:cxnSpLocks/>
                <a:stCxn id="80" idx="2"/>
                <a:endCxn id="79" idx="3"/>
              </p:cNvCxnSpPr>
              <p:nvPr/>
            </p:nvCxnSpPr>
            <p:spPr>
              <a:xfrm rot="10800000" flipV="1">
                <a:off x="540430" y="7753542"/>
                <a:ext cx="430576" cy="515997"/>
              </a:xfrm>
              <a:prstGeom prst="bentConnector3">
                <a:avLst>
                  <a:gd name="adj1" fmla="val 50000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46550C46-03F1-4410-9905-36521D08EB5E}"/>
                </a:ext>
              </a:extLst>
            </p:cNvPr>
            <p:cNvGrpSpPr/>
            <p:nvPr/>
          </p:nvGrpSpPr>
          <p:grpSpPr>
            <a:xfrm>
              <a:off x="4625770" y="3924593"/>
              <a:ext cx="1355043" cy="780593"/>
              <a:chOff x="960964" y="6797892"/>
              <a:chExt cx="1355043" cy="780593"/>
            </a:xfrm>
            <a:solidFill>
              <a:schemeClr val="bg1"/>
            </a:solidFill>
          </p:grpSpPr>
          <p:sp>
            <p:nvSpPr>
              <p:cNvPr id="88" name="CuadroTexto 87">
                <a:extLst>
                  <a:ext uri="{FF2B5EF4-FFF2-40B4-BE49-F238E27FC236}">
                    <a16:creationId xmlns:a16="http://schemas.microsoft.com/office/drawing/2014/main" id="{CEDC9931-7042-4A3A-8385-FC80CCED9C3F}"/>
                  </a:ext>
                </a:extLst>
              </p:cNvPr>
              <p:cNvSpPr txBox="1"/>
              <p:nvPr/>
            </p:nvSpPr>
            <p:spPr>
              <a:xfrm>
                <a:off x="1189816" y="6797892"/>
                <a:ext cx="1126191" cy="30777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UY" sz="1400" dirty="0"/>
                  <a:t>Tacuarembó</a:t>
                </a:r>
              </a:p>
            </p:txBody>
          </p:sp>
          <p:sp>
            <p:nvSpPr>
              <p:cNvPr id="89" name="Elipse 88">
                <a:extLst>
                  <a:ext uri="{FF2B5EF4-FFF2-40B4-BE49-F238E27FC236}">
                    <a16:creationId xmlns:a16="http://schemas.microsoft.com/office/drawing/2014/main" id="{F49FB243-6966-48B6-9726-DCEBA4C19508}"/>
                  </a:ext>
                </a:extLst>
              </p:cNvPr>
              <p:cNvSpPr/>
              <p:nvPr/>
            </p:nvSpPr>
            <p:spPr>
              <a:xfrm>
                <a:off x="960964" y="754248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/>
              </a:p>
            </p:txBody>
          </p:sp>
          <p:cxnSp>
            <p:nvCxnSpPr>
              <p:cNvPr id="90" name="Conector: angular 89">
                <a:extLst>
                  <a:ext uri="{FF2B5EF4-FFF2-40B4-BE49-F238E27FC236}">
                    <a16:creationId xmlns:a16="http://schemas.microsoft.com/office/drawing/2014/main" id="{29602FB6-2978-49BB-AC3C-81F0FA3CBE34}"/>
                  </a:ext>
                </a:extLst>
              </p:cNvPr>
              <p:cNvCxnSpPr>
                <a:cxnSpLocks/>
                <a:stCxn id="89" idx="6"/>
                <a:endCxn id="88" idx="1"/>
              </p:cNvCxnSpPr>
              <p:nvPr/>
            </p:nvCxnSpPr>
            <p:spPr>
              <a:xfrm flipV="1">
                <a:off x="996964" y="6951781"/>
                <a:ext cx="192852" cy="608704"/>
              </a:xfrm>
              <a:prstGeom prst="bentConnector3">
                <a:avLst>
                  <a:gd name="adj1" fmla="val 50000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upo 97">
              <a:extLst>
                <a:ext uri="{FF2B5EF4-FFF2-40B4-BE49-F238E27FC236}">
                  <a16:creationId xmlns:a16="http://schemas.microsoft.com/office/drawing/2014/main" id="{DCE6FE51-5532-4BFA-8B67-1EEB2A5442CF}"/>
                </a:ext>
              </a:extLst>
            </p:cNvPr>
            <p:cNvGrpSpPr/>
            <p:nvPr/>
          </p:nvGrpSpPr>
          <p:grpSpPr>
            <a:xfrm>
              <a:off x="880578" y="4012061"/>
              <a:ext cx="1496179" cy="657125"/>
              <a:chOff x="833214" y="4515796"/>
              <a:chExt cx="1496179" cy="657125"/>
            </a:xfrm>
            <a:solidFill>
              <a:schemeClr val="bg1"/>
            </a:solidFill>
          </p:grpSpPr>
          <p:sp>
            <p:nvSpPr>
              <p:cNvPr id="99" name="CuadroTexto 98">
                <a:extLst>
                  <a:ext uri="{FF2B5EF4-FFF2-40B4-BE49-F238E27FC236}">
                    <a16:creationId xmlns:a16="http://schemas.microsoft.com/office/drawing/2014/main" id="{89FD0151-6D36-401D-AB1F-0EE69CFC9090}"/>
                  </a:ext>
                </a:extLst>
              </p:cNvPr>
              <p:cNvSpPr txBox="1"/>
              <p:nvPr/>
            </p:nvSpPr>
            <p:spPr>
              <a:xfrm>
                <a:off x="833214" y="4515796"/>
                <a:ext cx="1132114" cy="30777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UY" sz="1400" dirty="0"/>
                  <a:t>Las Tunas</a:t>
                </a:r>
              </a:p>
            </p:txBody>
          </p:sp>
          <p:sp>
            <p:nvSpPr>
              <p:cNvPr id="100" name="Elipse 99">
                <a:extLst>
                  <a:ext uri="{FF2B5EF4-FFF2-40B4-BE49-F238E27FC236}">
                    <a16:creationId xmlns:a16="http://schemas.microsoft.com/office/drawing/2014/main" id="{05867963-5643-4070-BA10-B180F1CE71C0}"/>
                  </a:ext>
                </a:extLst>
              </p:cNvPr>
              <p:cNvSpPr/>
              <p:nvPr/>
            </p:nvSpPr>
            <p:spPr>
              <a:xfrm>
                <a:off x="2293393" y="5136921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dirty="0"/>
              </a:p>
            </p:txBody>
          </p:sp>
          <p:cxnSp>
            <p:nvCxnSpPr>
              <p:cNvPr id="101" name="Conector: angular 100">
                <a:extLst>
                  <a:ext uri="{FF2B5EF4-FFF2-40B4-BE49-F238E27FC236}">
                    <a16:creationId xmlns:a16="http://schemas.microsoft.com/office/drawing/2014/main" id="{71E9AD76-3A0B-466D-AB13-70A13CA9D739}"/>
                  </a:ext>
                </a:extLst>
              </p:cNvPr>
              <p:cNvCxnSpPr>
                <a:cxnSpLocks/>
                <a:stCxn id="100" idx="0"/>
                <a:endCxn id="99" idx="2"/>
              </p:cNvCxnSpPr>
              <p:nvPr/>
            </p:nvCxnSpPr>
            <p:spPr>
              <a:xfrm rot="16200000" flipV="1">
                <a:off x="1698658" y="4524186"/>
                <a:ext cx="313348" cy="912122"/>
              </a:xfrm>
              <a:prstGeom prst="bentConnector3">
                <a:avLst>
                  <a:gd name="adj1" fmla="val 50000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FA76D08A-0AD2-449C-A8E3-34ABB81F7E7D}"/>
              </a:ext>
            </a:extLst>
          </p:cNvPr>
          <p:cNvGrpSpPr/>
          <p:nvPr/>
        </p:nvGrpSpPr>
        <p:grpSpPr>
          <a:xfrm>
            <a:off x="7363350" y="1958178"/>
            <a:ext cx="3510111" cy="2498693"/>
            <a:chOff x="2719289" y="817695"/>
            <a:chExt cx="7548117" cy="5373171"/>
          </a:xfrm>
        </p:grpSpPr>
        <p:pic>
          <p:nvPicPr>
            <p:cNvPr id="46" name="Picture 6" descr="Éxodo del Pueblo Oriental">
              <a:extLst>
                <a:ext uri="{FF2B5EF4-FFF2-40B4-BE49-F238E27FC236}">
                  <a16:creationId xmlns:a16="http://schemas.microsoft.com/office/drawing/2014/main" id="{67C4D90F-E37F-497B-AD80-84B2A7FB6B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99" r="44454"/>
            <a:stretch/>
          </p:blipFill>
          <p:spPr bwMode="auto">
            <a:xfrm>
              <a:off x="2719289" y="817695"/>
              <a:ext cx="3242835" cy="537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8">
              <a:extLst>
                <a:ext uri="{FF2B5EF4-FFF2-40B4-BE49-F238E27FC236}">
                  <a16:creationId xmlns:a16="http://schemas.microsoft.com/office/drawing/2014/main" id="{3E00ADEF-9DB7-4BD5-9506-A297ACF776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5" t="5375" r="3324"/>
            <a:stretch/>
          </p:blipFill>
          <p:spPr bwMode="auto">
            <a:xfrm>
              <a:off x="5962124" y="817695"/>
              <a:ext cx="4305282" cy="5222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4163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6230BA94-2393-430F-BFE0-25FE33E04EE6}"/>
              </a:ext>
            </a:extLst>
          </p:cNvPr>
          <p:cNvGrpSpPr/>
          <p:nvPr/>
        </p:nvGrpSpPr>
        <p:grpSpPr>
          <a:xfrm>
            <a:off x="2719289" y="817695"/>
            <a:ext cx="7548117" cy="5373171"/>
            <a:chOff x="2719289" y="817695"/>
            <a:chExt cx="7548117" cy="5373171"/>
          </a:xfrm>
        </p:grpSpPr>
        <p:pic>
          <p:nvPicPr>
            <p:cNvPr id="2" name="Picture 6" descr="Éxodo del Pueblo Oriental">
              <a:extLst>
                <a:ext uri="{FF2B5EF4-FFF2-40B4-BE49-F238E27FC236}">
                  <a16:creationId xmlns:a16="http://schemas.microsoft.com/office/drawing/2014/main" id="{B1AD5CB6-85C1-446D-8066-5029D57D65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99" r="44454"/>
            <a:stretch/>
          </p:blipFill>
          <p:spPr bwMode="auto">
            <a:xfrm>
              <a:off x="2719289" y="817695"/>
              <a:ext cx="3242835" cy="537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8">
              <a:extLst>
                <a:ext uri="{FF2B5EF4-FFF2-40B4-BE49-F238E27FC236}">
                  <a16:creationId xmlns:a16="http://schemas.microsoft.com/office/drawing/2014/main" id="{2A2BD6FA-E3AC-4264-9DC7-2C9D0DB80B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5" t="5375" r="3324"/>
            <a:stretch/>
          </p:blipFill>
          <p:spPr bwMode="auto">
            <a:xfrm>
              <a:off x="5962124" y="817695"/>
              <a:ext cx="4305282" cy="5222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3968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Movimiento Inspiración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A12FE66-37BC-4226-9D83-C49C61126C1F}"/>
              </a:ext>
            </a:extLst>
          </p:cNvPr>
          <p:cNvSpPr/>
          <p:nvPr/>
        </p:nvSpPr>
        <p:spPr>
          <a:xfrm>
            <a:off x="2554658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B95E7E5-A7D8-40AB-9449-F1B0094CD371}"/>
              </a:ext>
            </a:extLst>
          </p:cNvPr>
          <p:cNvSpPr/>
          <p:nvPr/>
        </p:nvSpPr>
        <p:spPr>
          <a:xfrm>
            <a:off x="4946204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7E91ED8-94E0-4FC9-8305-C67476200003}"/>
              </a:ext>
            </a:extLst>
          </p:cNvPr>
          <p:cNvSpPr/>
          <p:nvPr/>
        </p:nvSpPr>
        <p:spPr>
          <a:xfrm>
            <a:off x="2547062" y="4026662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748B681-6DFC-4DCE-A568-B92A53F74CA7}"/>
              </a:ext>
            </a:extLst>
          </p:cNvPr>
          <p:cNvSpPr/>
          <p:nvPr/>
        </p:nvSpPr>
        <p:spPr>
          <a:xfrm>
            <a:off x="4938607" y="4026662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759468E-9B76-4E40-ADC7-1734D8723FC2}"/>
              </a:ext>
            </a:extLst>
          </p:cNvPr>
          <p:cNvSpPr/>
          <p:nvPr/>
        </p:nvSpPr>
        <p:spPr>
          <a:xfrm>
            <a:off x="7337749" y="1200274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97FE84A-4476-4C2F-945E-C58AB0F01BAC}"/>
              </a:ext>
            </a:extLst>
          </p:cNvPr>
          <p:cNvSpPr txBox="1"/>
          <p:nvPr/>
        </p:nvSpPr>
        <p:spPr>
          <a:xfrm>
            <a:off x="2547062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Idle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2B3E92B-DA5D-4A24-9CED-C5A3AE103D70}"/>
              </a:ext>
            </a:extLst>
          </p:cNvPr>
          <p:cNvSpPr txBox="1"/>
          <p:nvPr/>
        </p:nvSpPr>
        <p:spPr>
          <a:xfrm>
            <a:off x="4938607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Caminar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74C1F4F-CACF-4FD2-93DC-F442F3A63F3A}"/>
              </a:ext>
            </a:extLst>
          </p:cNvPr>
          <p:cNvSpPr txBox="1"/>
          <p:nvPr/>
        </p:nvSpPr>
        <p:spPr>
          <a:xfrm>
            <a:off x="7337748" y="332271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Correr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DBEC427-9711-4735-9F0C-18F556447781}"/>
              </a:ext>
            </a:extLst>
          </p:cNvPr>
          <p:cNvSpPr txBox="1"/>
          <p:nvPr/>
        </p:nvSpPr>
        <p:spPr>
          <a:xfrm>
            <a:off x="2547060" y="6149098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Salto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44A2B19-F33C-4B7E-ACA3-31615E3B5393}"/>
              </a:ext>
            </a:extLst>
          </p:cNvPr>
          <p:cNvSpPr txBox="1"/>
          <p:nvPr/>
        </p:nvSpPr>
        <p:spPr>
          <a:xfrm>
            <a:off x="4934809" y="614909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Doble Salto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8674F296-85AA-418D-B84D-2AF000F3B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668" y="1253550"/>
            <a:ext cx="1278912" cy="2018676"/>
          </a:xfrm>
          <a:prstGeom prst="rect">
            <a:avLst/>
          </a:prstGeom>
        </p:spPr>
      </p:pic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C79EF622-8435-4246-8473-6BA0C984BA35}"/>
              </a:ext>
            </a:extLst>
          </p:cNvPr>
          <p:cNvSpPr/>
          <p:nvPr/>
        </p:nvSpPr>
        <p:spPr>
          <a:xfrm>
            <a:off x="7330152" y="40154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01014AB-72CE-44E7-884C-D10DA45BA177}"/>
              </a:ext>
            </a:extLst>
          </p:cNvPr>
          <p:cNvSpPr txBox="1"/>
          <p:nvPr/>
        </p:nvSpPr>
        <p:spPr>
          <a:xfrm>
            <a:off x="7330151" y="61379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Wall Jump</a:t>
            </a:r>
          </a:p>
        </p:txBody>
      </p:sp>
    </p:spTree>
    <p:extLst>
      <p:ext uri="{BB962C8B-B14F-4D97-AF65-F5344CB8AC3E}">
        <p14:creationId xmlns:p14="http://schemas.microsoft.com/office/powerpoint/2010/main" val="115116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Ataques Inspiración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36EA19AB-52E4-48E2-8C65-8DE7F9C99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614" y="1889269"/>
            <a:ext cx="2259992" cy="1077774"/>
          </a:xfrm>
          <a:prstGeom prst="rect">
            <a:avLst/>
          </a:prstGeom>
        </p:spPr>
      </p:pic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5D04C7F2-3230-4D60-8071-D439D55FBFAC}"/>
              </a:ext>
            </a:extLst>
          </p:cNvPr>
          <p:cNvSpPr/>
          <p:nvPr/>
        </p:nvSpPr>
        <p:spPr>
          <a:xfrm>
            <a:off x="167394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B19F7346-B000-4955-B376-CF1932961F2F}"/>
              </a:ext>
            </a:extLst>
          </p:cNvPr>
          <p:cNvSpPr/>
          <p:nvPr/>
        </p:nvSpPr>
        <p:spPr>
          <a:xfrm>
            <a:off x="2558940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391209DB-742D-4D2D-A997-6E9AF64B1CEA}"/>
              </a:ext>
            </a:extLst>
          </p:cNvPr>
          <p:cNvSpPr/>
          <p:nvPr/>
        </p:nvSpPr>
        <p:spPr>
          <a:xfrm>
            <a:off x="7342031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F35B8CA4-45C2-410E-9D39-4012AA69F550}"/>
              </a:ext>
            </a:extLst>
          </p:cNvPr>
          <p:cNvSpPr/>
          <p:nvPr/>
        </p:nvSpPr>
        <p:spPr>
          <a:xfrm>
            <a:off x="9733576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4E5100A3-75DF-4CB6-BD52-EFE3B27885CA}"/>
              </a:ext>
            </a:extLst>
          </p:cNvPr>
          <p:cNvSpPr/>
          <p:nvPr/>
        </p:nvSpPr>
        <p:spPr>
          <a:xfrm>
            <a:off x="4950485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117F85B-40FF-4850-BADB-EFFECA0C79D5}"/>
              </a:ext>
            </a:extLst>
          </p:cNvPr>
          <p:cNvSpPr txBox="1"/>
          <p:nvPr/>
        </p:nvSpPr>
        <p:spPr>
          <a:xfrm>
            <a:off x="159798" y="332351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Normal 1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AB65512-A8A6-4076-A958-F51306D6C2AD}"/>
              </a:ext>
            </a:extLst>
          </p:cNvPr>
          <p:cNvSpPr txBox="1"/>
          <p:nvPr/>
        </p:nvSpPr>
        <p:spPr>
          <a:xfrm>
            <a:off x="2551343" y="332351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Normal 2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9759466-A1CD-49D8-A0A8-2CA36ECEB974}"/>
              </a:ext>
            </a:extLst>
          </p:cNvPr>
          <p:cNvSpPr txBox="1"/>
          <p:nvPr/>
        </p:nvSpPr>
        <p:spPr>
          <a:xfrm>
            <a:off x="4950484" y="332351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Ataque Normal Cargado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54DF3B2-C3B5-4AFA-B5C9-B27D2328DEB0}"/>
              </a:ext>
            </a:extLst>
          </p:cNvPr>
          <p:cNvSpPr txBox="1"/>
          <p:nvPr/>
        </p:nvSpPr>
        <p:spPr>
          <a:xfrm>
            <a:off x="7342029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Ataque Normal Salto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11A7358-8F46-45A0-B3D5-9069BBD80E91}"/>
              </a:ext>
            </a:extLst>
          </p:cNvPr>
          <p:cNvSpPr txBox="1"/>
          <p:nvPr/>
        </p:nvSpPr>
        <p:spPr>
          <a:xfrm>
            <a:off x="9729778" y="3323516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Ataque en Carrera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66DD1412-570D-44C8-8B8C-7E0137CF3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1511197"/>
            <a:ext cx="2223853" cy="1667889"/>
          </a:xfrm>
          <a:prstGeom prst="rect">
            <a:avLst/>
          </a:prstGeom>
          <a:ln>
            <a:noFill/>
          </a:ln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E8C121B6-E166-42E0-A474-991374E98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511" y="1586190"/>
            <a:ext cx="2185687" cy="1559301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B95ACCB8-CEAF-4CE3-B7EA-07CE75B34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42" y="1798557"/>
            <a:ext cx="2225448" cy="1249950"/>
          </a:xfrm>
          <a:prstGeom prst="rect">
            <a:avLst/>
          </a:prstGeom>
        </p:spPr>
      </p:pic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0B0013C0-0839-4930-B1AB-D507726595A1}"/>
              </a:ext>
            </a:extLst>
          </p:cNvPr>
          <p:cNvSpPr/>
          <p:nvPr/>
        </p:nvSpPr>
        <p:spPr>
          <a:xfrm>
            <a:off x="1360474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9AA45D05-BAAA-4CA3-AE7E-FC2B151C81AF}"/>
              </a:ext>
            </a:extLst>
          </p:cNvPr>
          <p:cNvSpPr/>
          <p:nvPr/>
        </p:nvSpPr>
        <p:spPr>
          <a:xfrm>
            <a:off x="3752020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745111C-1305-4C38-B7FE-B743991508C1}"/>
              </a:ext>
            </a:extLst>
          </p:cNvPr>
          <p:cNvSpPr/>
          <p:nvPr/>
        </p:nvSpPr>
        <p:spPr>
          <a:xfrm>
            <a:off x="8535111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87276EF0-441D-4D9D-93BA-49DE48C0C6F1}"/>
              </a:ext>
            </a:extLst>
          </p:cNvPr>
          <p:cNvSpPr/>
          <p:nvPr/>
        </p:nvSpPr>
        <p:spPr>
          <a:xfrm>
            <a:off x="6143565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2969086A-8538-4614-93BA-83E34FFE7602}"/>
              </a:ext>
            </a:extLst>
          </p:cNvPr>
          <p:cNvSpPr txBox="1"/>
          <p:nvPr/>
        </p:nvSpPr>
        <p:spPr>
          <a:xfrm>
            <a:off x="1352878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Ataque Poncho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140EC842-835A-4F32-B31D-14E45AAA5A32}"/>
              </a:ext>
            </a:extLst>
          </p:cNvPr>
          <p:cNvSpPr txBox="1"/>
          <p:nvPr/>
        </p:nvSpPr>
        <p:spPr>
          <a:xfrm>
            <a:off x="3744423" y="619735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Ataque Poncho Cargado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BAF45B1D-7F7B-4499-8C1C-2E0170D0C496}"/>
              </a:ext>
            </a:extLst>
          </p:cNvPr>
          <p:cNvSpPr txBox="1"/>
          <p:nvPr/>
        </p:nvSpPr>
        <p:spPr>
          <a:xfrm>
            <a:off x="6143564" y="6188648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Ataque Poncho Salto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80A250FB-7AE0-4B2C-99B8-38A640625B89}"/>
              </a:ext>
            </a:extLst>
          </p:cNvPr>
          <p:cNvSpPr txBox="1"/>
          <p:nvPr/>
        </p:nvSpPr>
        <p:spPr>
          <a:xfrm>
            <a:off x="8535109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Esquiva</a:t>
            </a:r>
          </a:p>
        </p:txBody>
      </p:sp>
      <p:grpSp>
        <p:nvGrpSpPr>
          <p:cNvPr id="70" name="Grupo 69">
            <a:extLst>
              <a:ext uri="{FF2B5EF4-FFF2-40B4-BE49-F238E27FC236}">
                <a16:creationId xmlns:a16="http://schemas.microsoft.com/office/drawing/2014/main" id="{6CB61E37-B61A-4FA5-96BE-6E6C7AC91497}"/>
              </a:ext>
            </a:extLst>
          </p:cNvPr>
          <p:cNvGrpSpPr/>
          <p:nvPr/>
        </p:nvGrpSpPr>
        <p:grpSpPr>
          <a:xfrm>
            <a:off x="1638083" y="4047808"/>
            <a:ext cx="1718605" cy="2097294"/>
            <a:chOff x="159798" y="1335753"/>
            <a:chExt cx="1576831" cy="1924280"/>
          </a:xfrm>
        </p:grpSpPr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0BD5AEB5-454D-4BF3-8092-95399BA3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798" y="1337289"/>
              <a:ext cx="689449" cy="959151"/>
            </a:xfrm>
            <a:prstGeom prst="rect">
              <a:avLst/>
            </a:prstGeom>
          </p:spPr>
        </p:pic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798810EF-8617-41CF-BA5B-B2C25A034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9128" y="2296440"/>
              <a:ext cx="1050370" cy="963593"/>
            </a:xfrm>
            <a:prstGeom prst="rect">
              <a:avLst/>
            </a:prstGeom>
          </p:spPr>
        </p:pic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946CADC7-7E70-4D01-BFFD-A68775177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9247" y="1335753"/>
              <a:ext cx="887382" cy="960687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B1760BD5-7552-4691-98E3-818813B18CAB}"/>
              </a:ext>
            </a:extLst>
          </p:cNvPr>
          <p:cNvGrpSpPr/>
          <p:nvPr/>
        </p:nvGrpSpPr>
        <p:grpSpPr>
          <a:xfrm>
            <a:off x="3788915" y="4783718"/>
            <a:ext cx="2208363" cy="968418"/>
            <a:chOff x="2595835" y="4612653"/>
            <a:chExt cx="2199282" cy="964436"/>
          </a:xfrm>
        </p:grpSpPr>
        <p:pic>
          <p:nvPicPr>
            <p:cNvPr id="74" name="Imagen 73">
              <a:extLst>
                <a:ext uri="{FF2B5EF4-FFF2-40B4-BE49-F238E27FC236}">
                  <a16:creationId xmlns:a16="http://schemas.microsoft.com/office/drawing/2014/main" id="{557AD2D2-692F-4185-8E19-E692C6E44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5835" y="4612653"/>
              <a:ext cx="596820" cy="964436"/>
            </a:xfrm>
            <a:prstGeom prst="rect">
              <a:avLst/>
            </a:prstGeom>
          </p:spPr>
        </p:pic>
        <p:pic>
          <p:nvPicPr>
            <p:cNvPr id="75" name="Imagen 74">
              <a:extLst>
                <a:ext uri="{FF2B5EF4-FFF2-40B4-BE49-F238E27FC236}">
                  <a16:creationId xmlns:a16="http://schemas.microsoft.com/office/drawing/2014/main" id="{84342B4C-C211-4783-8CD3-4E01E0C29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92655" y="4612653"/>
              <a:ext cx="943394" cy="964436"/>
            </a:xfrm>
            <a:prstGeom prst="rect">
              <a:avLst/>
            </a:prstGeom>
          </p:spPr>
        </p:pic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E0B33E54-C35F-45EF-9B9C-7CBC770F8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36049" y="4613085"/>
              <a:ext cx="659068" cy="964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412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Movimiento DEMO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A13D3D05-C34F-4E28-A1C8-6364D09EF833}"/>
              </a:ext>
            </a:extLst>
          </p:cNvPr>
          <p:cNvSpPr/>
          <p:nvPr/>
        </p:nvSpPr>
        <p:spPr>
          <a:xfrm>
            <a:off x="1346382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ADA467A6-4CBC-49B1-B609-4A512576C1C5}"/>
              </a:ext>
            </a:extLst>
          </p:cNvPr>
          <p:cNvSpPr/>
          <p:nvPr/>
        </p:nvSpPr>
        <p:spPr>
          <a:xfrm>
            <a:off x="3737928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CFFA000-2DA8-4CD9-A4B7-FC39D2182A30}"/>
              </a:ext>
            </a:extLst>
          </p:cNvPr>
          <p:cNvSpPr/>
          <p:nvPr/>
        </p:nvSpPr>
        <p:spPr>
          <a:xfrm>
            <a:off x="6129473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438B802-A4DD-4CCC-8BB8-F9F95EA6B17B}"/>
              </a:ext>
            </a:extLst>
          </p:cNvPr>
          <p:cNvSpPr txBox="1"/>
          <p:nvPr/>
        </p:nvSpPr>
        <p:spPr>
          <a:xfrm>
            <a:off x="1338786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01 - Idle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0E26A2B-6327-4257-9722-1BA0F37F2E55}"/>
              </a:ext>
            </a:extLst>
          </p:cNvPr>
          <p:cNvSpPr txBox="1"/>
          <p:nvPr/>
        </p:nvSpPr>
        <p:spPr>
          <a:xfrm>
            <a:off x="3730331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02 - Caminar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5A02C8D-624D-4B88-AA91-756990EA1C7B}"/>
              </a:ext>
            </a:extLst>
          </p:cNvPr>
          <p:cNvSpPr txBox="1"/>
          <p:nvPr/>
        </p:nvSpPr>
        <p:spPr>
          <a:xfrm>
            <a:off x="6129472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03 - Correr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6DA06CEE-CE6C-4D6B-80D9-6BF18C456699}"/>
              </a:ext>
            </a:extLst>
          </p:cNvPr>
          <p:cNvSpPr/>
          <p:nvPr/>
        </p:nvSpPr>
        <p:spPr>
          <a:xfrm>
            <a:off x="8565766" y="1147443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ECD5883C-5E1E-49F9-8F56-96718BB1BF20}"/>
              </a:ext>
            </a:extLst>
          </p:cNvPr>
          <p:cNvSpPr/>
          <p:nvPr/>
        </p:nvSpPr>
        <p:spPr>
          <a:xfrm>
            <a:off x="2540569" y="4003515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E7B225-DAA9-4CE4-93F4-9F7E38D1D92F}"/>
              </a:ext>
            </a:extLst>
          </p:cNvPr>
          <p:cNvSpPr txBox="1"/>
          <p:nvPr/>
        </p:nvSpPr>
        <p:spPr>
          <a:xfrm>
            <a:off x="8565764" y="3269879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04 - Salto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1AD835B-B7F3-4167-93B6-63619FA04B80}"/>
              </a:ext>
            </a:extLst>
          </p:cNvPr>
          <p:cNvSpPr txBox="1"/>
          <p:nvPr/>
        </p:nvSpPr>
        <p:spPr>
          <a:xfrm>
            <a:off x="2536771" y="6125950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05 - Doble Salto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5147E59-931D-4054-8276-49A04D4F809A}"/>
              </a:ext>
            </a:extLst>
          </p:cNvPr>
          <p:cNvSpPr/>
          <p:nvPr/>
        </p:nvSpPr>
        <p:spPr>
          <a:xfrm>
            <a:off x="4943993" y="398484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A3E322C-2B00-4055-B1CA-E7E333BEC25F}"/>
              </a:ext>
            </a:extLst>
          </p:cNvPr>
          <p:cNvSpPr txBox="1"/>
          <p:nvPr/>
        </p:nvSpPr>
        <p:spPr>
          <a:xfrm>
            <a:off x="4943992" y="6107277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06 - Fall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21BB985-90BF-464E-9D6B-8868382CF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98" y="1440066"/>
            <a:ext cx="1763918" cy="158752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411C9C7-3306-41C9-8F63-0352F3B81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60" y="1364591"/>
            <a:ext cx="1763918" cy="170936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B6AF819-A942-4F99-B646-D1C2E0633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505" y="1440066"/>
            <a:ext cx="2474143" cy="164942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A3AFC54-DE80-4EE9-81DE-70D92972FF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18" y="1146288"/>
            <a:ext cx="2324154" cy="232415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876F7F8-7E16-481B-A008-62308F5C5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29" y="4003145"/>
            <a:ext cx="1709159" cy="212062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8A43C52-EF2C-440D-BBE9-F3E5AF990F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61" y="4010485"/>
            <a:ext cx="1715653" cy="2071149"/>
          </a:xfrm>
          <a:prstGeom prst="rect">
            <a:avLst/>
          </a:prstGeom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8DD4EE9A-8627-458D-AD9C-BB64FD6EDA80}"/>
              </a:ext>
            </a:extLst>
          </p:cNvPr>
          <p:cNvSpPr/>
          <p:nvPr/>
        </p:nvSpPr>
        <p:spPr>
          <a:xfrm>
            <a:off x="7331256" y="3979186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0F98BB0-E4C5-4BA3-858D-46EF0AD931CB}"/>
              </a:ext>
            </a:extLst>
          </p:cNvPr>
          <p:cNvSpPr txBox="1"/>
          <p:nvPr/>
        </p:nvSpPr>
        <p:spPr>
          <a:xfrm>
            <a:off x="7331255" y="6101622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07 - Land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C486D4-642F-4CDE-839F-45A848B322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9" t="32142" r="32616" b="33968"/>
          <a:stretch/>
        </p:blipFill>
        <p:spPr>
          <a:xfrm>
            <a:off x="7738279" y="4543485"/>
            <a:ext cx="1530400" cy="146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4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8D559841-E46F-4934-8D07-A2092603A2C5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Animaciones Ataques DEMO</a:t>
            </a: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5467EBCD-E58B-43DC-813F-F7DFD092BF82}"/>
              </a:ext>
            </a:extLst>
          </p:cNvPr>
          <p:cNvSpPr/>
          <p:nvPr/>
        </p:nvSpPr>
        <p:spPr>
          <a:xfrm>
            <a:off x="167394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6BC86A70-8023-4CDF-BFBF-D6E7B0D75296}"/>
              </a:ext>
            </a:extLst>
          </p:cNvPr>
          <p:cNvSpPr/>
          <p:nvPr/>
        </p:nvSpPr>
        <p:spPr>
          <a:xfrm>
            <a:off x="2558940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A6EB4EBC-18EB-4AE2-9A3E-EEA344493360}"/>
              </a:ext>
            </a:extLst>
          </p:cNvPr>
          <p:cNvSpPr/>
          <p:nvPr/>
        </p:nvSpPr>
        <p:spPr>
          <a:xfrm>
            <a:off x="7342031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F1DF8CBC-6C3C-4A3F-940B-F878129813F7}"/>
              </a:ext>
            </a:extLst>
          </p:cNvPr>
          <p:cNvSpPr/>
          <p:nvPr/>
        </p:nvSpPr>
        <p:spPr>
          <a:xfrm>
            <a:off x="9733576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1BC65624-8905-4878-AB6E-6622BC08FBEC}"/>
              </a:ext>
            </a:extLst>
          </p:cNvPr>
          <p:cNvSpPr/>
          <p:nvPr/>
        </p:nvSpPr>
        <p:spPr>
          <a:xfrm>
            <a:off x="4950485" y="1201081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A796F5D6-CA3F-4D18-86D9-3A97103A5A1D}"/>
              </a:ext>
            </a:extLst>
          </p:cNvPr>
          <p:cNvSpPr txBox="1"/>
          <p:nvPr/>
        </p:nvSpPr>
        <p:spPr>
          <a:xfrm>
            <a:off x="159798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08 - Ataque Normal 1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7250667F-70DD-44C5-8981-E05D0CBAEDBA}"/>
              </a:ext>
            </a:extLst>
          </p:cNvPr>
          <p:cNvSpPr txBox="1"/>
          <p:nvPr/>
        </p:nvSpPr>
        <p:spPr>
          <a:xfrm>
            <a:off x="2551343" y="3323517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09 - Ataque Normal 2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48345C18-C03E-406B-AEFB-08335EDED9EF}"/>
              </a:ext>
            </a:extLst>
          </p:cNvPr>
          <p:cNvSpPr txBox="1"/>
          <p:nvPr/>
        </p:nvSpPr>
        <p:spPr>
          <a:xfrm>
            <a:off x="4950484" y="3375770"/>
            <a:ext cx="232141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400" dirty="0">
                <a:solidFill>
                  <a:schemeClr val="bg1"/>
                </a:solidFill>
              </a:rPr>
              <a:t>10 - Ataque Normal Cargado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CD5F043C-A8A4-499A-A020-3056ADBD0C97}"/>
              </a:ext>
            </a:extLst>
          </p:cNvPr>
          <p:cNvSpPr txBox="1"/>
          <p:nvPr/>
        </p:nvSpPr>
        <p:spPr>
          <a:xfrm>
            <a:off x="7342029" y="3323517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11 - Ataque Normal Salto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222C0FED-35AA-4E21-A392-A540469A836B}"/>
              </a:ext>
            </a:extLst>
          </p:cNvPr>
          <p:cNvSpPr txBox="1"/>
          <p:nvPr/>
        </p:nvSpPr>
        <p:spPr>
          <a:xfrm>
            <a:off x="9729778" y="3323516"/>
            <a:ext cx="23214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12 - Ataque en Carrera</a:t>
            </a:r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EA7B5BEB-E1ED-4300-8E65-3DE3784C81DE}"/>
              </a:ext>
            </a:extLst>
          </p:cNvPr>
          <p:cNvSpPr/>
          <p:nvPr/>
        </p:nvSpPr>
        <p:spPr>
          <a:xfrm>
            <a:off x="1360474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AC415DBB-242A-445D-9A7E-2ABD3B561BCE}"/>
              </a:ext>
            </a:extLst>
          </p:cNvPr>
          <p:cNvSpPr/>
          <p:nvPr/>
        </p:nvSpPr>
        <p:spPr>
          <a:xfrm>
            <a:off x="3752020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935487EC-1AAC-40B1-B298-9BE2568D682E}"/>
              </a:ext>
            </a:extLst>
          </p:cNvPr>
          <p:cNvSpPr/>
          <p:nvPr/>
        </p:nvSpPr>
        <p:spPr>
          <a:xfrm>
            <a:off x="8535111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71F0DB74-9DE4-49F4-AB5F-6DE260DE50E5}"/>
              </a:ext>
            </a:extLst>
          </p:cNvPr>
          <p:cNvSpPr/>
          <p:nvPr/>
        </p:nvSpPr>
        <p:spPr>
          <a:xfrm>
            <a:off x="6143565" y="4022667"/>
            <a:ext cx="2313818" cy="2736000"/>
          </a:xfrm>
          <a:prstGeom prst="roundRect">
            <a:avLst>
              <a:gd name="adj" fmla="val 78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43302687-3955-49B5-A2F4-9ABEEEA2F085}"/>
              </a:ext>
            </a:extLst>
          </p:cNvPr>
          <p:cNvSpPr txBox="1"/>
          <p:nvPr/>
        </p:nvSpPr>
        <p:spPr>
          <a:xfrm>
            <a:off x="1352878" y="6145103"/>
            <a:ext cx="232141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000" dirty="0">
                <a:solidFill>
                  <a:schemeClr val="bg1"/>
                </a:solidFill>
              </a:rPr>
              <a:t>13 - Ataque Poncho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1268140-A70C-4623-945E-604CED01FC1B}"/>
              </a:ext>
            </a:extLst>
          </p:cNvPr>
          <p:cNvSpPr txBox="1"/>
          <p:nvPr/>
        </p:nvSpPr>
        <p:spPr>
          <a:xfrm>
            <a:off x="3744423" y="6197357"/>
            <a:ext cx="232141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400" dirty="0">
                <a:solidFill>
                  <a:schemeClr val="bg1"/>
                </a:solidFill>
              </a:rPr>
              <a:t>14 - Ataque Poncho Cargado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18A1C34A-4617-45DC-87BD-EA9B1A7682C7}"/>
              </a:ext>
            </a:extLst>
          </p:cNvPr>
          <p:cNvSpPr txBox="1"/>
          <p:nvPr/>
        </p:nvSpPr>
        <p:spPr>
          <a:xfrm>
            <a:off x="6143564" y="6188648"/>
            <a:ext cx="232141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bg1"/>
                </a:solidFill>
              </a:rPr>
              <a:t>15 - Ataque Poncho Salto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0E58DFBA-4672-468C-AE40-D0A119A610B1}"/>
              </a:ext>
            </a:extLst>
          </p:cNvPr>
          <p:cNvSpPr txBox="1"/>
          <p:nvPr/>
        </p:nvSpPr>
        <p:spPr>
          <a:xfrm>
            <a:off x="8535109" y="6145103"/>
            <a:ext cx="23214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chemeClr val="bg1"/>
                </a:solidFill>
              </a:rPr>
              <a:t>16 - Esquiva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1F9787-325F-4FB7-B9FA-926D7270B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99" y="4354222"/>
            <a:ext cx="3286941" cy="155182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B3216C9-E26B-492C-9545-5E0827FD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06" y="4540254"/>
            <a:ext cx="2763067" cy="130449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F9B11BE-F59E-4A1A-9198-0151DB94C0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109" y="4905375"/>
            <a:ext cx="2296417" cy="62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BF3D33D-F671-4BF3-A764-71FABAA1F3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60" y="1634431"/>
            <a:ext cx="2930153" cy="1383381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889BF06A-387C-468C-BB98-9F5E32BD4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89" y="1529109"/>
            <a:ext cx="3286941" cy="155182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F351B3B-37DB-4882-95CC-D8CC09AF99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41" y="1699900"/>
            <a:ext cx="1740891" cy="130926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5D11033-34B2-48CD-9D59-C39F08835B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066" y="1929371"/>
            <a:ext cx="2615934" cy="7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5EA4093-E1CD-483A-AC70-15FC1CC9CD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2" y="1328887"/>
            <a:ext cx="400444" cy="40044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BCAD2D3-A330-4604-8614-E0A7D876B8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42" y="1280630"/>
            <a:ext cx="400444" cy="40044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43A5ABCC-DA51-4742-BEE8-1415AA21EC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66" y="1280630"/>
            <a:ext cx="400444" cy="4004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171005-56DC-4C7E-BAF1-B61A89247E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659" y="1293641"/>
            <a:ext cx="406259" cy="4062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F222FB-636B-4930-AF38-41441B6E04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433" y="4109990"/>
            <a:ext cx="452425" cy="4524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1A46586-6D83-4529-9AD1-98F4FD4D82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68" y="4123161"/>
            <a:ext cx="452425" cy="4524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A07DDC6-2EFF-4BA4-98EB-EE3B1734D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5" t="786" r="19478" b="34472"/>
          <a:stretch/>
        </p:blipFill>
        <p:spPr>
          <a:xfrm>
            <a:off x="7424477" y="1498491"/>
            <a:ext cx="2148926" cy="20096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D1D91DB-8BFE-4AFA-8407-3693C908DE5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23" b="36732"/>
          <a:stretch/>
        </p:blipFill>
        <p:spPr>
          <a:xfrm>
            <a:off x="6126165" y="4477258"/>
            <a:ext cx="2338814" cy="191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4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2D6DB87B-37B7-42CB-904D-0C6F758C3E0A}"/>
              </a:ext>
            </a:extLst>
          </p:cNvPr>
          <p:cNvGrpSpPr/>
          <p:nvPr/>
        </p:nvGrpSpPr>
        <p:grpSpPr>
          <a:xfrm>
            <a:off x="1347611" y="87509"/>
            <a:ext cx="3045642" cy="1922988"/>
            <a:chOff x="207026" y="1849564"/>
            <a:chExt cx="3045642" cy="192298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586B738-4656-4CD9-A438-D811FF358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026" y="1849564"/>
              <a:ext cx="1210284" cy="168372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D321271-87B5-42E3-B35D-E9494CAE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7310" y="1849564"/>
              <a:ext cx="1835358" cy="1683728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C8E8EA65-5248-4A0D-ADC2-CC1D29FBFE2C}"/>
                </a:ext>
              </a:extLst>
            </p:cNvPr>
            <p:cNvSpPr/>
            <p:nvPr/>
          </p:nvSpPr>
          <p:spPr>
            <a:xfrm>
              <a:off x="207026" y="3533292"/>
              <a:ext cx="3045642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Flecazo a la Cara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2C563735-F6C7-48B4-AD1C-32301B444487}"/>
              </a:ext>
            </a:extLst>
          </p:cNvPr>
          <p:cNvGrpSpPr/>
          <p:nvPr/>
        </p:nvGrpSpPr>
        <p:grpSpPr>
          <a:xfrm>
            <a:off x="4445595" y="87509"/>
            <a:ext cx="3839545" cy="1922987"/>
            <a:chOff x="3351315" y="1849565"/>
            <a:chExt cx="3839545" cy="1922987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EE2758BA-83DB-4425-A688-8B9F3D4DC8A8}"/>
                </a:ext>
              </a:extLst>
            </p:cNvPr>
            <p:cNvGrpSpPr/>
            <p:nvPr/>
          </p:nvGrpSpPr>
          <p:grpSpPr>
            <a:xfrm>
              <a:off x="3351315" y="1849565"/>
              <a:ext cx="3839544" cy="1683728"/>
              <a:chOff x="208967" y="1904019"/>
              <a:chExt cx="11021285" cy="4514850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7DB68487-0437-42BB-972D-D4994AE86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967" y="1904019"/>
                <a:ext cx="2990850" cy="4514850"/>
              </a:xfrm>
              <a:prstGeom prst="rect">
                <a:avLst/>
              </a:prstGeom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1B5D9527-1A6B-4F57-95D5-A13790EB1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9818" y="1904019"/>
                <a:ext cx="4727640" cy="4514850"/>
              </a:xfrm>
              <a:prstGeom prst="rect">
                <a:avLst/>
              </a:prstGeom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3F1C69AE-AEC7-47F9-855E-5D9F3CFD7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7458" y="1906042"/>
                <a:ext cx="3302794" cy="4512827"/>
              </a:xfrm>
              <a:prstGeom prst="rect">
                <a:avLst/>
              </a:prstGeom>
            </p:spPr>
          </p:pic>
        </p:grp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1F496F2-C3C7-4004-9B82-AE9C6D34470B}"/>
                </a:ext>
              </a:extLst>
            </p:cNvPr>
            <p:cNvSpPr/>
            <p:nvPr/>
          </p:nvSpPr>
          <p:spPr>
            <a:xfrm>
              <a:off x="3351316" y="3533292"/>
              <a:ext cx="3839544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Flecazo Lateral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5AA21226-8D37-46F3-8B53-3B267A3E15B4}"/>
              </a:ext>
            </a:extLst>
          </p:cNvPr>
          <p:cNvGrpSpPr/>
          <p:nvPr/>
        </p:nvGrpSpPr>
        <p:grpSpPr>
          <a:xfrm>
            <a:off x="207025" y="2347130"/>
            <a:ext cx="5885324" cy="1922235"/>
            <a:chOff x="3252667" y="4204083"/>
            <a:chExt cx="5885324" cy="1922235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973BE584-74C9-469B-96DF-8B2D53196B81}"/>
                </a:ext>
              </a:extLst>
            </p:cNvPr>
            <p:cNvGrpSpPr/>
            <p:nvPr/>
          </p:nvGrpSpPr>
          <p:grpSpPr>
            <a:xfrm>
              <a:off x="3252668" y="4204083"/>
              <a:ext cx="5885323" cy="1682976"/>
              <a:chOff x="7289508" y="1849563"/>
              <a:chExt cx="5885323" cy="1682976"/>
            </a:xfrm>
          </p:grpSpPr>
          <p:pic>
            <p:nvPicPr>
              <p:cNvPr id="27" name="Imagen 26">
                <a:extLst>
                  <a:ext uri="{FF2B5EF4-FFF2-40B4-BE49-F238E27FC236}">
                    <a16:creationId xmlns:a16="http://schemas.microsoft.com/office/drawing/2014/main" id="{CB063479-8457-4E08-B6AB-F31AD7263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9508" y="1849564"/>
                <a:ext cx="1402479" cy="1682974"/>
              </a:xfrm>
              <a:prstGeom prst="rect">
                <a:avLst/>
              </a:prstGeom>
            </p:spPr>
          </p:pic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E85A2063-0BE6-45A9-9C0E-EB1E3D6C3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91987" y="1849565"/>
                <a:ext cx="1063435" cy="1682974"/>
              </a:xfrm>
              <a:prstGeom prst="rect">
                <a:avLst/>
              </a:prstGeom>
            </p:spPr>
          </p:pic>
          <p:pic>
            <p:nvPicPr>
              <p:cNvPr id="31" name="Imagen 30">
                <a:extLst>
                  <a:ext uri="{FF2B5EF4-FFF2-40B4-BE49-F238E27FC236}">
                    <a16:creationId xmlns:a16="http://schemas.microsoft.com/office/drawing/2014/main" id="{4925031A-C8DD-44A1-8E52-6F038B6E5D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55422" y="1849564"/>
                <a:ext cx="1516412" cy="1682974"/>
              </a:xfrm>
              <a:prstGeom prst="rect">
                <a:avLst/>
              </a:prstGeom>
            </p:spPr>
          </p:pic>
          <p:pic>
            <p:nvPicPr>
              <p:cNvPr id="33" name="Imagen 32">
                <a:extLst>
                  <a:ext uri="{FF2B5EF4-FFF2-40B4-BE49-F238E27FC236}">
                    <a16:creationId xmlns:a16="http://schemas.microsoft.com/office/drawing/2014/main" id="{D2D0E514-1419-40E6-B0B4-0D18FAA99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71834" y="1849563"/>
                <a:ext cx="1902997" cy="1682975"/>
              </a:xfrm>
              <a:prstGeom prst="rect">
                <a:avLst/>
              </a:prstGeom>
            </p:spPr>
          </p:pic>
        </p:grp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88190C2-EA96-4AAD-9ED4-1990793C8C4B}"/>
                </a:ext>
              </a:extLst>
            </p:cNvPr>
            <p:cNvSpPr/>
            <p:nvPr/>
          </p:nvSpPr>
          <p:spPr>
            <a:xfrm>
              <a:off x="3252667" y="5887058"/>
              <a:ext cx="5885323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Hachazo</a:t>
              </a:r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EEAA9EB9-4CEE-4644-877F-2A21BECB2428}"/>
              </a:ext>
            </a:extLst>
          </p:cNvPr>
          <p:cNvGrpSpPr/>
          <p:nvPr/>
        </p:nvGrpSpPr>
        <p:grpSpPr>
          <a:xfrm>
            <a:off x="207025" y="87509"/>
            <a:ext cx="1066710" cy="1922986"/>
            <a:chOff x="207025" y="87509"/>
            <a:chExt cx="1066710" cy="192298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72EF7F5-5F7C-4F98-89F1-5D2A1BB6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7026" y="87509"/>
              <a:ext cx="1066709" cy="1683728"/>
            </a:xfrm>
            <a:prstGeom prst="rect">
              <a:avLst/>
            </a:prstGeom>
          </p:spPr>
        </p:pic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B6E9302B-C1A3-43CD-90DD-4F31CE118953}"/>
                </a:ext>
              </a:extLst>
            </p:cNvPr>
            <p:cNvSpPr/>
            <p:nvPr/>
          </p:nvSpPr>
          <p:spPr>
            <a:xfrm>
              <a:off x="207025" y="1771235"/>
              <a:ext cx="1066709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Idle</a:t>
              </a: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F7D947D-FA20-4B31-AB03-83B0789D0A98}"/>
              </a:ext>
            </a:extLst>
          </p:cNvPr>
          <p:cNvGrpSpPr/>
          <p:nvPr/>
        </p:nvGrpSpPr>
        <p:grpSpPr>
          <a:xfrm>
            <a:off x="207025" y="4566033"/>
            <a:ext cx="6578453" cy="1907827"/>
            <a:chOff x="102697" y="4421910"/>
            <a:chExt cx="6578453" cy="1907827"/>
          </a:xfrm>
        </p:grpSpPr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15D3B95A-550A-452B-B66C-61A54A6C8585}"/>
                </a:ext>
              </a:extLst>
            </p:cNvPr>
            <p:cNvGrpSpPr/>
            <p:nvPr/>
          </p:nvGrpSpPr>
          <p:grpSpPr>
            <a:xfrm>
              <a:off x="102697" y="4421910"/>
              <a:ext cx="6578453" cy="1674018"/>
              <a:chOff x="109772" y="4421910"/>
              <a:chExt cx="6578453" cy="1674018"/>
            </a:xfrm>
          </p:grpSpPr>
          <p:pic>
            <p:nvPicPr>
              <p:cNvPr id="44" name="Imagen 43">
                <a:extLst>
                  <a:ext uri="{FF2B5EF4-FFF2-40B4-BE49-F238E27FC236}">
                    <a16:creationId xmlns:a16="http://schemas.microsoft.com/office/drawing/2014/main" id="{D6D8D22C-D9C8-49D0-BD5A-2616BC560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72" y="4421913"/>
                <a:ext cx="1918487" cy="1674015"/>
              </a:xfrm>
              <a:prstGeom prst="rect">
                <a:avLst/>
              </a:prstGeom>
            </p:spPr>
          </p:pic>
          <p:pic>
            <p:nvPicPr>
              <p:cNvPr id="48" name="Imagen 47">
                <a:extLst>
                  <a:ext uri="{FF2B5EF4-FFF2-40B4-BE49-F238E27FC236}">
                    <a16:creationId xmlns:a16="http://schemas.microsoft.com/office/drawing/2014/main" id="{BABEF0DE-067E-4760-B47C-212DEE202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28259" y="4421912"/>
                <a:ext cx="2480024" cy="1674016"/>
              </a:xfrm>
              <a:prstGeom prst="rect">
                <a:avLst/>
              </a:prstGeom>
            </p:spPr>
          </p:pic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61ED1BA3-F33E-4810-A830-DCAB1546C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8283" y="4421910"/>
                <a:ext cx="2179942" cy="1674017"/>
              </a:xfrm>
              <a:prstGeom prst="rect">
                <a:avLst/>
              </a:prstGeom>
            </p:spPr>
          </p:pic>
        </p:grp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BAE9D3D2-6BA3-4451-B531-BA9CCDEE8CBB}"/>
                </a:ext>
              </a:extLst>
            </p:cNvPr>
            <p:cNvSpPr/>
            <p:nvPr/>
          </p:nvSpPr>
          <p:spPr>
            <a:xfrm>
              <a:off x="102697" y="6090477"/>
              <a:ext cx="6578453" cy="239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sz="1400" dirty="0"/>
                <a:t>Poncho al piso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3EAF60B7-1897-4FA8-A521-B411B9AB499A}"/>
              </a:ext>
            </a:extLst>
          </p:cNvPr>
          <p:cNvGrpSpPr/>
          <p:nvPr/>
        </p:nvGrpSpPr>
        <p:grpSpPr>
          <a:xfrm>
            <a:off x="6178030" y="2096527"/>
            <a:ext cx="5943032" cy="1410483"/>
            <a:chOff x="256001" y="3843866"/>
            <a:chExt cx="5943032" cy="1410483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D84DBF14-0BDE-4DBB-BEE0-89194A368E01}"/>
                </a:ext>
              </a:extLst>
            </p:cNvPr>
            <p:cNvGrpSpPr/>
            <p:nvPr/>
          </p:nvGrpSpPr>
          <p:grpSpPr>
            <a:xfrm>
              <a:off x="256001" y="3843866"/>
              <a:ext cx="5943032" cy="965850"/>
              <a:chOff x="587773" y="1866862"/>
              <a:chExt cx="5943032" cy="965850"/>
            </a:xfrm>
          </p:grpSpPr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id="{16148B8A-EC5F-43E6-888B-8F06DE6FA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6789" y="1871687"/>
                <a:ext cx="2125999" cy="948208"/>
              </a:xfrm>
              <a:prstGeom prst="rect">
                <a:avLst/>
              </a:prstGeom>
            </p:spPr>
          </p:pic>
          <p:pic>
            <p:nvPicPr>
              <p:cNvPr id="40" name="Imagen 39">
                <a:extLst>
                  <a:ext uri="{FF2B5EF4-FFF2-40B4-BE49-F238E27FC236}">
                    <a16:creationId xmlns:a16="http://schemas.microsoft.com/office/drawing/2014/main" id="{8AD3087B-EE99-454E-A299-3D4B7D90B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6644" y="1866862"/>
                <a:ext cx="2624161" cy="948208"/>
              </a:xfrm>
              <a:prstGeom prst="rect">
                <a:avLst/>
              </a:prstGeom>
            </p:spPr>
          </p:pic>
          <p:pic>
            <p:nvPicPr>
              <p:cNvPr id="41" name="Imagen 40" descr="Rebenque en cuero, plata y oro | Zorrilla">
                <a:extLst>
                  <a:ext uri="{FF2B5EF4-FFF2-40B4-BE49-F238E27FC236}">
                    <a16:creationId xmlns:a16="http://schemas.microsoft.com/office/drawing/2014/main" id="{7A1AAE87-BC2B-4DA9-8928-AE3D0D38C163}"/>
                  </a:ext>
                </a:extLst>
              </p:cNvPr>
              <p:cNvPicPr/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773" y="1866862"/>
                <a:ext cx="965850" cy="965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FD377B2D-82DA-4B56-8F75-3483DA17B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9570" y="4897457"/>
              <a:ext cx="356892" cy="356892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460A8EDA-76FD-4EA9-8F01-5CB4CD496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218" y="4897457"/>
              <a:ext cx="356892" cy="356892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pic>
        <p:nvPicPr>
          <p:cNvPr id="53" name="Imagen 52">
            <a:extLst>
              <a:ext uri="{FF2B5EF4-FFF2-40B4-BE49-F238E27FC236}">
                <a16:creationId xmlns:a16="http://schemas.microsoft.com/office/drawing/2014/main" id="{B21CFE00-D04C-455D-9ED0-610A7E7E772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37" y="5304157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EAF62D79-FF71-42DE-9C9E-B1CEEEBD2498}"/>
              </a:ext>
            </a:extLst>
          </p:cNvPr>
          <p:cNvSpPr/>
          <p:nvPr/>
        </p:nvSpPr>
        <p:spPr>
          <a:xfrm rot="16200000" flipH="1" flipV="1">
            <a:off x="7871444" y="5345192"/>
            <a:ext cx="400444" cy="318376"/>
          </a:xfrm>
          <a:prstGeom prst="rightArrow">
            <a:avLst>
              <a:gd name="adj1" fmla="val 50000"/>
              <a:gd name="adj2" fmla="val 5820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pic>
        <p:nvPicPr>
          <p:cNvPr id="56" name="Imagen 55">
            <a:extLst>
              <a:ext uri="{FF2B5EF4-FFF2-40B4-BE49-F238E27FC236}">
                <a16:creationId xmlns:a16="http://schemas.microsoft.com/office/drawing/2014/main" id="{08BAFC04-032B-4EA6-95D0-CABED9BE3C6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908" y="5304158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6029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E8C17F6B-743D-42EF-9CD0-66B1D3B501D5}"/>
              </a:ext>
            </a:extLst>
          </p:cNvPr>
          <p:cNvGrpSpPr/>
          <p:nvPr/>
        </p:nvGrpSpPr>
        <p:grpSpPr>
          <a:xfrm>
            <a:off x="207024" y="87508"/>
            <a:ext cx="8078115" cy="2142591"/>
            <a:chOff x="738711" y="582784"/>
            <a:chExt cx="9097496" cy="2412965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6C3945A5-239C-4BF0-9561-AA1D551E5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711" y="582784"/>
              <a:ext cx="1345974" cy="2412965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7DB15713-C7F1-4FDD-AD52-CEE5A80FD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4686" y="582784"/>
              <a:ext cx="2102650" cy="2412965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E170E115-6469-45E2-AA44-8EE18FD5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7336" y="582784"/>
              <a:ext cx="1568203" cy="2412965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F1DD3CAC-FC57-455C-AABF-E590BEB2B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5539" y="582784"/>
              <a:ext cx="2320159" cy="2412965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842B3F3-B467-4914-8313-D63B12CCE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75699" y="582784"/>
              <a:ext cx="1760508" cy="2412965"/>
            </a:xfrm>
            <a:prstGeom prst="rect">
              <a:avLst/>
            </a:prstGeom>
          </p:spPr>
        </p:pic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7E9B61E6-B282-462A-9810-FBECF6125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636" y="958580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4A18930E-50AC-4119-B107-302CC5E9B871}"/>
              </a:ext>
            </a:extLst>
          </p:cNvPr>
          <p:cNvSpPr/>
          <p:nvPr/>
        </p:nvSpPr>
        <p:spPr>
          <a:xfrm rot="16200000">
            <a:off x="9257169" y="999614"/>
            <a:ext cx="400444" cy="318376"/>
          </a:xfrm>
          <a:prstGeom prst="rightArrow">
            <a:avLst>
              <a:gd name="adj1" fmla="val 50000"/>
              <a:gd name="adj2" fmla="val 5820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84BC9834-B79F-4966-B861-AC120DDA3C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920" y="958580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8613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Combos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33D407-1F22-487B-8D77-129FB5A9B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2FE7680-E7DC-4A43-AAF4-A0A6814E7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F25FE5-2C6D-4C36-87E4-63BF94F42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222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F6895C-578A-429C-9635-94B3EED85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42" y="2804448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9B4851-521A-4DCF-A4F4-3CADC7712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280444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E003056-C274-4140-B048-99BA7A38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567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645BD22-24C3-440D-AABA-D1A6BDE83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1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FF6630B-9AC1-4FAE-8457-28938C68D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1788262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97314B4-4B30-45EF-9B68-A6D78E47A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8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F14A25A-8EFC-4580-A37F-F90FDF8A1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83" y="2298504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E2F8364-5355-4E35-AE0A-384D55FB2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2804448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B85DCD9-E1E2-4FEC-AD99-78DDBC59A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2804448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50C2FA0-9C22-4C04-BF62-1DC8D57B8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0" y="2807116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B9298F2-E657-4A88-82CA-55863F9DE8E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560242" y="1996104"/>
            <a:ext cx="9635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E8A49C9-C4D6-4893-8E74-D29055DC7A1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324666" y="1996104"/>
            <a:ext cx="11049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6BDCA81-04C9-4534-B8AB-746642295FF4}"/>
              </a:ext>
            </a:extLst>
          </p:cNvPr>
          <p:cNvCxnSpPr>
            <a:cxnSpLocks/>
            <a:stCxn id="14" idx="1"/>
            <a:endCxn id="7" idx="3"/>
          </p:cNvCxnSpPr>
          <p:nvPr/>
        </p:nvCxnSpPr>
        <p:spPr>
          <a:xfrm flipH="1">
            <a:off x="2332287" y="3004670"/>
            <a:ext cx="1091465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271DF0AA-7DE2-4D99-A1DC-1BFF135497F6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560242" y="1996104"/>
            <a:ext cx="963536" cy="50081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6971CA6E-0039-4816-8B32-E1F4B2ECD2D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560242" y="1996104"/>
            <a:ext cx="963536" cy="100856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2E1AA822-AEB2-42C4-B25E-59B128F7F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3404950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4D7EE16-A380-44EE-B914-8CCC0D636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0" y="3407618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CEB460E-B651-419E-A3B4-C5D28A0AD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55" y="3399135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EEBF1569-89C9-48D2-BE9A-159038BC1084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2332287" y="3004671"/>
            <a:ext cx="1091465" cy="60050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7D126E60-FB74-47A0-B289-00C418368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2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589EB7E-6280-449E-890E-E1281BC8D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196" y="2296699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CB2B6BFB-2D36-4C65-B237-0EE30D04A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61" y="229601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B6B7A24B-2135-4CA3-9BA9-7FC3CD7DF492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>
            <a:off x="2324666" y="1996104"/>
            <a:ext cx="1099086" cy="5008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41C4F2D3-FF96-40A3-8388-3008100C6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57" y="339913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233528D-0FB1-4FA7-8146-E6D7551F3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601" y="339913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1993894E-ACEA-4EF8-980B-CD8CCFE72E30}"/>
              </a:ext>
            </a:extLst>
          </p:cNvPr>
          <p:cNvCxnSpPr>
            <a:cxnSpLocks/>
            <a:stCxn id="3" idx="3"/>
            <a:endCxn id="30" idx="1"/>
          </p:cNvCxnSpPr>
          <p:nvPr/>
        </p:nvCxnSpPr>
        <p:spPr>
          <a:xfrm>
            <a:off x="560242" y="1996104"/>
            <a:ext cx="955915" cy="16032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n 32">
            <a:extLst>
              <a:ext uri="{FF2B5EF4-FFF2-40B4-BE49-F238E27FC236}">
                <a16:creationId xmlns:a16="http://schemas.microsoft.com/office/drawing/2014/main" id="{3A67DD6B-500F-439C-BB34-75385E2EB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37" y="392263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6C57A8CE-C9CB-4470-AE51-FE2ED3269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195" y="3925305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290E8533-308F-4BB4-BE58-4A66D138C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40" y="392263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1556E0FF-B22A-4193-B6A3-B7AEA385D9BF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>
            <a:off x="2332287" y="3004671"/>
            <a:ext cx="1085650" cy="111818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n 36">
            <a:extLst>
              <a:ext uri="{FF2B5EF4-FFF2-40B4-BE49-F238E27FC236}">
                <a16:creationId xmlns:a16="http://schemas.microsoft.com/office/drawing/2014/main" id="{26C4EDEA-6755-4723-AEB8-50EAF6266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48" y="1820165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13E87174-B6AE-447C-9E08-453733FAB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493" y="1820166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8BE8E302-DE2A-4013-B15C-6582CEEEB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937" y="1820166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722BA00D-C2F3-43B3-830B-1678A0AB5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280" y="1785329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BC1CA9D5-0D9C-4F50-A5BF-93C4AA0D8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60" y="1795882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B72F0757-C115-4DD1-A1F9-C58600DDF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704" y="179588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B553ACB5-96E8-404B-8D81-FD41134FA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418" y="2343111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3277633C-D9A4-42C4-8057-9FD54007E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863" y="234311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14D1B12-FD2D-4394-9D9C-311A8DD7A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493" y="2342774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850ADCE-944C-471B-9F90-B0378E3C2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604" y="2866056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7116250B-6EDE-4874-B972-6EFE4EA8C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049" y="2866057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F6DAB9D9-3929-4C84-8A4A-82E8DE6AC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799" y="3383524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64D05F09-254B-4FE1-8493-7A2E54736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244" y="3383525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A8BB8FC2-89C3-4217-87DA-75A6A1506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8" y="3383524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543F238D-D9FE-4C9B-B11B-687D52DFC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7" y="2863810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7" name="Conector: angular 56">
            <a:extLst>
              <a:ext uri="{FF2B5EF4-FFF2-40B4-BE49-F238E27FC236}">
                <a16:creationId xmlns:a16="http://schemas.microsoft.com/office/drawing/2014/main" id="{69158A1C-22F3-4E7E-9FDE-39CBDC188C68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8507148" y="1996104"/>
            <a:ext cx="1093270" cy="5472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4082EFA8-51E9-4EEC-8E8F-958058B2F45D}"/>
              </a:ext>
            </a:extLst>
          </p:cNvPr>
          <p:cNvCxnSpPr>
            <a:cxnSpLocks/>
            <a:stCxn id="41" idx="1"/>
            <a:endCxn id="40" idx="3"/>
          </p:cNvCxnSpPr>
          <p:nvPr/>
        </p:nvCxnSpPr>
        <p:spPr>
          <a:xfrm flipH="1" flipV="1">
            <a:off x="6742725" y="1985552"/>
            <a:ext cx="963535" cy="105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EC7C7AE1-D5AC-4D60-BEDC-D1F7B36BB341}"/>
              </a:ext>
            </a:extLst>
          </p:cNvPr>
          <p:cNvCxnSpPr>
            <a:cxnSpLocks/>
            <a:stCxn id="37" idx="1"/>
            <a:endCxn id="42" idx="3"/>
          </p:cNvCxnSpPr>
          <p:nvPr/>
        </p:nvCxnSpPr>
        <p:spPr>
          <a:xfrm flipH="1" flipV="1">
            <a:off x="8507148" y="1996104"/>
            <a:ext cx="1104900" cy="24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: angular 64">
            <a:extLst>
              <a:ext uri="{FF2B5EF4-FFF2-40B4-BE49-F238E27FC236}">
                <a16:creationId xmlns:a16="http://schemas.microsoft.com/office/drawing/2014/main" id="{1D5CB2FB-7C6C-475C-9F2F-326B79FED4D3}"/>
              </a:ext>
            </a:extLst>
          </p:cNvPr>
          <p:cNvCxnSpPr>
            <a:cxnSpLocks/>
            <a:stCxn id="42" idx="3"/>
            <a:endCxn id="49" idx="1"/>
          </p:cNvCxnSpPr>
          <p:nvPr/>
        </p:nvCxnSpPr>
        <p:spPr>
          <a:xfrm>
            <a:off x="8507148" y="1996104"/>
            <a:ext cx="1087456" cy="10701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: angular 70">
            <a:extLst>
              <a:ext uri="{FF2B5EF4-FFF2-40B4-BE49-F238E27FC236}">
                <a16:creationId xmlns:a16="http://schemas.microsoft.com/office/drawing/2014/main" id="{319359FA-1F3A-4BDC-BA66-3F77D6A57EBF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8507148" y="1996104"/>
            <a:ext cx="1085651" cy="15876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agen 75">
            <a:extLst>
              <a:ext uri="{FF2B5EF4-FFF2-40B4-BE49-F238E27FC236}">
                <a16:creationId xmlns:a16="http://schemas.microsoft.com/office/drawing/2014/main" id="{CDC55F17-3461-4A95-B1FB-E80F1F900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153" y="2342774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EEBD8FAD-83D7-48B8-BF01-361EB3704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446" y="2863809"/>
            <a:ext cx="400445" cy="400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7D1A63D3-5CC8-4ECE-ACAD-DC0C21908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95" y="2335647"/>
            <a:ext cx="406259" cy="4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D129D7B3-3B9B-44EC-B511-29BE4EF9B9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627" y="2865652"/>
            <a:ext cx="400444" cy="400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0" name="Conector: angular 79">
            <a:extLst>
              <a:ext uri="{FF2B5EF4-FFF2-40B4-BE49-F238E27FC236}">
                <a16:creationId xmlns:a16="http://schemas.microsoft.com/office/drawing/2014/main" id="{3D70F64C-001A-477A-8EF8-5B1611CAE1E6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742725" y="1985552"/>
            <a:ext cx="963721" cy="107848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r 83">
            <a:extLst>
              <a:ext uri="{FF2B5EF4-FFF2-40B4-BE49-F238E27FC236}">
                <a16:creationId xmlns:a16="http://schemas.microsoft.com/office/drawing/2014/main" id="{385B6EAA-C852-4A75-9E47-177A7078308D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>
            <a:off x="6742725" y="1985552"/>
            <a:ext cx="972428" cy="55744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8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85C9831D-B9D5-41DF-AC89-E28BE0C4A79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61" t="13521" r="288" b="23767"/>
          <a:stretch/>
        </p:blipFill>
        <p:spPr bwMode="auto">
          <a:xfrm>
            <a:off x="9396733" y="2648184"/>
            <a:ext cx="1837509" cy="185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B0BE932-44CD-49D0-ADEE-6354201CAB6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" t="13521" r="74056" b="23767"/>
          <a:stretch/>
        </p:blipFill>
        <p:spPr bwMode="auto">
          <a:xfrm>
            <a:off x="1589985" y="2582339"/>
            <a:ext cx="1837508" cy="18549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DA4CC4-0F47-4B41-92EC-8526BA0C57AC}"/>
              </a:ext>
            </a:extLst>
          </p:cNvPr>
          <p:cNvSpPr/>
          <p:nvPr/>
        </p:nvSpPr>
        <p:spPr>
          <a:xfrm>
            <a:off x="159798" y="106533"/>
            <a:ext cx="11880000" cy="90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Combos</a:t>
            </a:r>
          </a:p>
        </p:txBody>
      </p:sp>
      <p:pic>
        <p:nvPicPr>
          <p:cNvPr id="63" name="Imagen 62">
            <a:extLst>
              <a:ext uri="{FF2B5EF4-FFF2-40B4-BE49-F238E27FC236}">
                <a16:creationId xmlns:a16="http://schemas.microsoft.com/office/drawing/2014/main" id="{009DD212-6580-430F-BCCB-C83A5693674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4139"/>
          <a:stretch/>
        </p:blipFill>
        <p:spPr bwMode="auto">
          <a:xfrm>
            <a:off x="4333699" y="2301665"/>
            <a:ext cx="3686677" cy="29578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0B9E9C9F-BC2D-469A-9C63-65070B7855D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99798" y="1006533"/>
            <a:ext cx="0" cy="585146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Imagen 68">
            <a:extLst>
              <a:ext uri="{FF2B5EF4-FFF2-40B4-BE49-F238E27FC236}">
                <a16:creationId xmlns:a16="http://schemas.microsoft.com/office/drawing/2014/main" id="{2C3205BE-2393-4188-A2FA-6BCCF113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93" y="3192445"/>
            <a:ext cx="1344392" cy="634713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636276E5-5FC7-4975-AE37-7C44DAAEEE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89" y="2481248"/>
            <a:ext cx="1405252" cy="663446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B7E7D0D4-3311-4713-B41C-FAA7CFEE2D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16" y="3349201"/>
            <a:ext cx="467346" cy="452892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4C2E1392-B7BA-4EDF-BE90-C49941BD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71137" y="3337246"/>
            <a:ext cx="467346" cy="452892"/>
          </a:xfrm>
          <a:prstGeom prst="rect">
            <a:avLst/>
          </a:pr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43EC79EC-7C9C-4140-AAFF-07D295DB43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412" y="2252800"/>
            <a:ext cx="820261" cy="546841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A0F12C26-9BC4-4304-B7DC-C0391234FF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748" y="4008680"/>
            <a:ext cx="725477" cy="725477"/>
          </a:xfrm>
          <a:prstGeom prst="rect">
            <a:avLst/>
          </a:prstGeom>
        </p:spPr>
      </p:pic>
      <p:pic>
        <p:nvPicPr>
          <p:cNvPr id="81" name="Imagen 80">
            <a:extLst>
              <a:ext uri="{FF2B5EF4-FFF2-40B4-BE49-F238E27FC236}">
                <a16:creationId xmlns:a16="http://schemas.microsoft.com/office/drawing/2014/main" id="{A05055E7-5BDA-4728-88E9-7DA76F88FC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475" y="1808384"/>
            <a:ext cx="1344390" cy="634712"/>
          </a:xfrm>
          <a:prstGeom prst="rect">
            <a:avLst/>
          </a:prstGeom>
        </p:spPr>
      </p:pic>
      <p:pic>
        <p:nvPicPr>
          <p:cNvPr id="82" name="Picture 2">
            <a:extLst>
              <a:ext uri="{FF2B5EF4-FFF2-40B4-BE49-F238E27FC236}">
                <a16:creationId xmlns:a16="http://schemas.microsoft.com/office/drawing/2014/main" id="{E8AD967A-1464-4BEE-A301-97725915D0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664" y="1779122"/>
            <a:ext cx="1741755" cy="47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>
            <a:extLst>
              <a:ext uri="{FF2B5EF4-FFF2-40B4-BE49-F238E27FC236}">
                <a16:creationId xmlns:a16="http://schemas.microsoft.com/office/drawing/2014/main" id="{9CFC588A-A2C9-4730-850E-4BF46639F3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230" y="1234971"/>
            <a:ext cx="1925712" cy="57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A5D38665-B95A-4976-BBB8-620502E6C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997" y="3192445"/>
            <a:ext cx="1344389" cy="63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39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7436</TotalTime>
  <Words>369</Words>
  <Application>Microsoft Office PowerPoint</Application>
  <PresentationFormat>Panorámica</PresentationFormat>
  <Paragraphs>92</Paragraphs>
  <Slides>13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The Centurion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678</cp:revision>
  <dcterms:created xsi:type="dcterms:W3CDTF">2022-09-22T01:08:39Z</dcterms:created>
  <dcterms:modified xsi:type="dcterms:W3CDTF">2025-04-13T06:01:59Z</dcterms:modified>
</cp:coreProperties>
</file>